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4" r:id="rId3"/>
    <p:sldId id="275" r:id="rId4"/>
    <p:sldId id="276" r:id="rId5"/>
    <p:sldId id="277" r:id="rId6"/>
    <p:sldId id="278" r:id="rId7"/>
    <p:sldId id="279" r:id="rId8"/>
    <p:sldId id="280" r:id="rId9"/>
    <p:sldId id="281" r:id="rId10"/>
    <p:sldId id="282" r:id="rId11"/>
    <p:sldId id="283" r:id="rId12"/>
    <p:sldId id="284" r:id="rId13"/>
    <p:sldId id="285" r:id="rId14"/>
    <p:sldId id="286" r:id="rId15"/>
    <p:sldId id="287" r:id="rId16"/>
    <p:sldId id="288" r:id="rId17"/>
    <p:sldId id="289" r:id="rId18"/>
    <p:sldId id="290" r:id="rId19"/>
    <p:sldId id="291" r:id="rId20"/>
    <p:sldId id="292" r:id="rId21"/>
    <p:sldId id="293" r:id="rId22"/>
    <p:sldId id="294" r:id="rId23"/>
    <p:sldId id="295" r:id="rId24"/>
    <p:sldId id="296" r:id="rId25"/>
    <p:sldId id="297" r:id="rId26"/>
    <p:sldId id="298" r:id="rId27"/>
    <p:sldId id="299" r:id="rId28"/>
    <p:sldId id="300" r:id="rId29"/>
    <p:sldId id="301" r:id="rId30"/>
    <p:sldId id="302" r:id="rId31"/>
    <p:sldId id="303" r:id="rId32"/>
    <p:sldId id="304" r:id="rId33"/>
    <p:sldId id="305" r:id="rId34"/>
    <p:sldId id="274" r:id="rId35"/>
    <p:sldId id="261" r:id="rId36"/>
    <p:sldId id="262" r:id="rId37"/>
    <p:sldId id="263" r:id="rId38"/>
    <p:sldId id="266" r:id="rId39"/>
    <p:sldId id="267" r:id="rId40"/>
    <p:sldId id="268" r:id="rId41"/>
    <p:sldId id="269" r:id="rId42"/>
    <p:sldId id="270" r:id="rId43"/>
    <p:sldId id="306" r:id="rId44"/>
    <p:sldId id="271" r:id="rId45"/>
    <p:sldId id="307" r:id="rId46"/>
    <p:sldId id="308" r:id="rId47"/>
    <p:sldId id="309" r:id="rId48"/>
    <p:sldId id="310" r:id="rId49"/>
    <p:sldId id="311" r:id="rId50"/>
    <p:sldId id="312" r:id="rId51"/>
    <p:sldId id="313" r:id="rId52"/>
    <p:sldId id="314" r:id="rId53"/>
    <p:sldId id="315" r:id="rId54"/>
    <p:sldId id="257" r:id="rId55"/>
    <p:sldId id="316" r:id="rId56"/>
    <p:sldId id="317" r:id="rId57"/>
    <p:sldId id="318" r:id="rId58"/>
    <p:sldId id="258" r:id="rId59"/>
    <p:sldId id="259" r:id="rId60"/>
    <p:sldId id="260" r:id="rId61"/>
    <p:sldId id="319" r:id="rId62"/>
    <p:sldId id="320" r:id="rId63"/>
    <p:sldId id="321" r:id="rId64"/>
    <p:sldId id="322" r:id="rId65"/>
    <p:sldId id="323" r:id="rId66"/>
    <p:sldId id="324" r:id="rId67"/>
    <p:sldId id="325" r:id="rId68"/>
    <p:sldId id="326" r:id="rId6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8" d="100"/>
          <a:sy n="68" d="100"/>
        </p:scale>
        <p:origin x="81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B177F-34A6-4B22-B4DE-0B5E1D1AE6C4}" type="datetimeFigureOut">
              <a:rPr lang="en-US" smtClean="0"/>
              <a:t>5/6/2024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D7DBB-C796-4908-B982-19A97624BE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0236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B177F-34A6-4B22-B4DE-0B5E1D1AE6C4}" type="datetimeFigureOut">
              <a:rPr lang="en-US" smtClean="0"/>
              <a:t>5/6/2024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D7DBB-C796-4908-B982-19A97624BE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455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B177F-34A6-4B22-B4DE-0B5E1D1AE6C4}" type="datetimeFigureOut">
              <a:rPr lang="en-US" smtClean="0"/>
              <a:t>5/6/2024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D7DBB-C796-4908-B982-19A97624BEFC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906255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B177F-34A6-4B22-B4DE-0B5E1D1AE6C4}" type="datetimeFigureOut">
              <a:rPr lang="en-US" smtClean="0"/>
              <a:t>5/6/2024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D7DBB-C796-4908-B982-19A97624BE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4825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B177F-34A6-4B22-B4DE-0B5E1D1AE6C4}" type="datetimeFigureOut">
              <a:rPr lang="en-US" smtClean="0"/>
              <a:t>5/6/2024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D7DBB-C796-4908-B982-19A97624BEFC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124009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B177F-34A6-4B22-B4DE-0B5E1D1AE6C4}" type="datetimeFigureOut">
              <a:rPr lang="en-US" smtClean="0"/>
              <a:t>5/6/2024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D7DBB-C796-4908-B982-19A97624BE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0628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B177F-34A6-4B22-B4DE-0B5E1D1AE6C4}" type="datetimeFigureOut">
              <a:rPr lang="en-US" smtClean="0"/>
              <a:t>5/6/2024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D7DBB-C796-4908-B982-19A97624BE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2801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B177F-34A6-4B22-B4DE-0B5E1D1AE6C4}" type="datetimeFigureOut">
              <a:rPr lang="en-US" smtClean="0"/>
              <a:t>5/6/2024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D7DBB-C796-4908-B982-19A97624BE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8250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B177F-34A6-4B22-B4DE-0B5E1D1AE6C4}" type="datetimeFigureOut">
              <a:rPr lang="en-US" smtClean="0"/>
              <a:t>5/6/2024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D7DBB-C796-4908-B982-19A97624BE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7952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B177F-34A6-4B22-B4DE-0B5E1D1AE6C4}" type="datetimeFigureOut">
              <a:rPr lang="en-US" smtClean="0"/>
              <a:t>5/6/2024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D7DBB-C796-4908-B982-19A97624BE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9764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B177F-34A6-4B22-B4DE-0B5E1D1AE6C4}" type="datetimeFigureOut">
              <a:rPr lang="en-US" smtClean="0"/>
              <a:t>5/6/2024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D7DBB-C796-4908-B982-19A97624BE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5431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B177F-34A6-4B22-B4DE-0B5E1D1AE6C4}" type="datetimeFigureOut">
              <a:rPr lang="en-US" smtClean="0"/>
              <a:t>5/6/2024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D7DBB-C796-4908-B982-19A97624BE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1496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B177F-34A6-4B22-B4DE-0B5E1D1AE6C4}" type="datetimeFigureOut">
              <a:rPr lang="en-US" smtClean="0"/>
              <a:t>5/6/2024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D7DBB-C796-4908-B982-19A97624BE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2377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B177F-34A6-4B22-B4DE-0B5E1D1AE6C4}" type="datetimeFigureOut">
              <a:rPr lang="en-US" smtClean="0"/>
              <a:t>5/6/2024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D7DBB-C796-4908-B982-19A97624BE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968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B177F-34A6-4B22-B4DE-0B5E1D1AE6C4}" type="datetimeFigureOut">
              <a:rPr lang="en-US" smtClean="0"/>
              <a:t>5/6/2024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D7DBB-C796-4908-B982-19A97624BE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5277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B177F-34A6-4B22-B4DE-0B5E1D1AE6C4}" type="datetimeFigureOut">
              <a:rPr lang="en-US" smtClean="0"/>
              <a:t>5/6/2024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D7DBB-C796-4908-B982-19A97624BE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702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2B177F-34A6-4B22-B4DE-0B5E1D1AE6C4}" type="datetimeFigureOut">
              <a:rPr lang="en-US" smtClean="0"/>
              <a:t>5/6/2024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7B5D7DBB-C796-4908-B982-19A97624BE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595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5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7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3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3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4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D277A71-C5A3-2B53-25AA-A52C92EF6C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44958"/>
            <a:ext cx="1915235" cy="19152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835D244-D79F-8F6B-3481-116553499408}"/>
              </a:ext>
            </a:extLst>
          </p:cNvPr>
          <p:cNvSpPr txBox="1"/>
          <p:nvPr/>
        </p:nvSpPr>
        <p:spPr>
          <a:xfrm>
            <a:off x="9778558" y="259307"/>
            <a:ext cx="2536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 Black" panose="020B0A04020102020204" pitchFamily="34" charset="0"/>
              </a:rPr>
              <a:t>AI Academy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®</a:t>
            </a:r>
            <a:endParaRPr lang="en-US" sz="24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3" name="Scroll: Vertical 12">
            <a:extLst>
              <a:ext uri="{FF2B5EF4-FFF2-40B4-BE49-F238E27FC236}">
                <a16:creationId xmlns:a16="http://schemas.microsoft.com/office/drawing/2014/main" id="{BB80B18F-2B14-894E-57C6-EC163F824025}"/>
              </a:ext>
            </a:extLst>
          </p:cNvPr>
          <p:cNvSpPr/>
          <p:nvPr/>
        </p:nvSpPr>
        <p:spPr>
          <a:xfrm>
            <a:off x="10459839" y="887102"/>
            <a:ext cx="1091821" cy="873457"/>
          </a:xfrm>
          <a:prstGeom prst="verticalScroll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9C113D-AE55-F3B3-E221-1D8CA4D0EC80}"/>
              </a:ext>
            </a:extLst>
          </p:cNvPr>
          <p:cNvSpPr txBox="1"/>
          <p:nvPr/>
        </p:nvSpPr>
        <p:spPr>
          <a:xfrm>
            <a:off x="1109533" y="259307"/>
            <a:ext cx="34110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Arial Black" panose="020B0A04020102020204" pitchFamily="34" charset="0"/>
              </a:rPr>
              <a:t>Week #7,#8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3F2C231-D947-BB63-BDF8-80D825D53A69}"/>
              </a:ext>
            </a:extLst>
          </p:cNvPr>
          <p:cNvSpPr txBox="1"/>
          <p:nvPr/>
        </p:nvSpPr>
        <p:spPr>
          <a:xfrm>
            <a:off x="1479126" y="1157114"/>
            <a:ext cx="8762152" cy="47238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Day 1, 2, 3: </a:t>
            </a:r>
          </a:p>
          <a:p>
            <a:pPr marL="1485900" lvl="2" indent="-571500">
              <a:lnSpc>
                <a:spcPct val="150000"/>
              </a:lnSpc>
              <a:buFont typeface="+mj-lt"/>
              <a:buAutoNum type="romanUcPeriod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of OOP</a:t>
            </a:r>
          </a:p>
          <a:p>
            <a:pPr marL="1485900" lvl="2" indent="-571500">
              <a:lnSpc>
                <a:spcPct val="150000"/>
              </a:lnSpc>
              <a:buFont typeface="+mj-lt"/>
              <a:buAutoNum type="romanUcPeriod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Terminologies of OOP</a:t>
            </a:r>
          </a:p>
          <a:p>
            <a:pPr marL="1943100" lvl="3" indent="-571500">
              <a:lnSpc>
                <a:spcPct val="150000"/>
              </a:lnSpc>
              <a:buFont typeface="+mj-lt"/>
              <a:buAutoNum type="alphaLcParenR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Classes, Objects, Inheritance, Polymorphism, Data Abstraction, Encapsulation, Destructor </a:t>
            </a:r>
          </a:p>
          <a:p>
            <a:pPr marL="1485900" lvl="2" indent="-571500">
              <a:lnSpc>
                <a:spcPct val="150000"/>
              </a:lnSpc>
              <a:buFont typeface="+mj-lt"/>
              <a:buAutoNum type="romanUcPeriod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Session, Cookies</a:t>
            </a:r>
          </a:p>
          <a:p>
            <a:pPr marL="1485900" lvl="2" indent="-571500">
              <a:lnSpc>
                <a:spcPct val="150000"/>
              </a:lnSpc>
              <a:buFont typeface="+mj-lt"/>
              <a:buAutoNum type="romanUcPeriod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Reviews &amp; Feedbacks</a:t>
            </a:r>
          </a:p>
        </p:txBody>
      </p:sp>
    </p:spTree>
    <p:extLst>
      <p:ext uri="{BB962C8B-B14F-4D97-AF65-F5344CB8AC3E}">
        <p14:creationId xmlns:p14="http://schemas.microsoft.com/office/powerpoint/2010/main" val="3352389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0D4BF95-6C1B-B9F7-476C-BEEF6D1419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402" y="346325"/>
            <a:ext cx="8553156" cy="64185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D277A71-C5A3-2B53-25AA-A52C92EF6C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44958"/>
            <a:ext cx="1915235" cy="19152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835D244-D79F-8F6B-3481-116553499408}"/>
              </a:ext>
            </a:extLst>
          </p:cNvPr>
          <p:cNvSpPr txBox="1"/>
          <p:nvPr/>
        </p:nvSpPr>
        <p:spPr>
          <a:xfrm>
            <a:off x="9778558" y="259307"/>
            <a:ext cx="2536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 Black" panose="020B0A04020102020204" pitchFamily="34" charset="0"/>
              </a:rPr>
              <a:t>AI Academy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®</a:t>
            </a:r>
            <a:endParaRPr lang="en-US" sz="24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3" name="Scroll: Vertical 12">
            <a:extLst>
              <a:ext uri="{FF2B5EF4-FFF2-40B4-BE49-F238E27FC236}">
                <a16:creationId xmlns:a16="http://schemas.microsoft.com/office/drawing/2014/main" id="{BB80B18F-2B14-894E-57C6-EC163F824025}"/>
              </a:ext>
            </a:extLst>
          </p:cNvPr>
          <p:cNvSpPr/>
          <p:nvPr/>
        </p:nvSpPr>
        <p:spPr>
          <a:xfrm>
            <a:off x="10459839" y="887102"/>
            <a:ext cx="1091821" cy="873457"/>
          </a:xfrm>
          <a:prstGeom prst="verticalScroll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9C113D-AE55-F3B3-E221-1D8CA4D0EC80}"/>
              </a:ext>
            </a:extLst>
          </p:cNvPr>
          <p:cNvSpPr txBox="1"/>
          <p:nvPr/>
        </p:nvSpPr>
        <p:spPr>
          <a:xfrm>
            <a:off x="1109533" y="259307"/>
            <a:ext cx="34110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Arial Black" panose="020B0A04020102020204" pitchFamily="34" charset="0"/>
              </a:rPr>
              <a:t>Week #7,#8</a:t>
            </a:r>
          </a:p>
        </p:txBody>
      </p:sp>
    </p:spTree>
    <p:extLst>
      <p:ext uri="{BB962C8B-B14F-4D97-AF65-F5344CB8AC3E}">
        <p14:creationId xmlns:p14="http://schemas.microsoft.com/office/powerpoint/2010/main" val="1867759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44686ED-6748-6E3F-E71C-CEB06135D7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533" y="315579"/>
            <a:ext cx="8451160" cy="63420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D277A71-C5A3-2B53-25AA-A52C92EF6C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44958"/>
            <a:ext cx="1915235" cy="19152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835D244-D79F-8F6B-3481-116553499408}"/>
              </a:ext>
            </a:extLst>
          </p:cNvPr>
          <p:cNvSpPr txBox="1"/>
          <p:nvPr/>
        </p:nvSpPr>
        <p:spPr>
          <a:xfrm>
            <a:off x="9778558" y="259307"/>
            <a:ext cx="2536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 Black" panose="020B0A04020102020204" pitchFamily="34" charset="0"/>
              </a:rPr>
              <a:t>AI Academy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®</a:t>
            </a:r>
            <a:endParaRPr lang="en-US" sz="24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3" name="Scroll: Vertical 12">
            <a:extLst>
              <a:ext uri="{FF2B5EF4-FFF2-40B4-BE49-F238E27FC236}">
                <a16:creationId xmlns:a16="http://schemas.microsoft.com/office/drawing/2014/main" id="{BB80B18F-2B14-894E-57C6-EC163F824025}"/>
              </a:ext>
            </a:extLst>
          </p:cNvPr>
          <p:cNvSpPr/>
          <p:nvPr/>
        </p:nvSpPr>
        <p:spPr>
          <a:xfrm>
            <a:off x="10459839" y="887102"/>
            <a:ext cx="1091821" cy="873457"/>
          </a:xfrm>
          <a:prstGeom prst="verticalScroll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tx1"/>
                </a:solidFill>
              </a:rPr>
              <a:t>11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9C113D-AE55-F3B3-E221-1D8CA4D0EC80}"/>
              </a:ext>
            </a:extLst>
          </p:cNvPr>
          <p:cNvSpPr txBox="1"/>
          <p:nvPr/>
        </p:nvSpPr>
        <p:spPr>
          <a:xfrm>
            <a:off x="1109533" y="259307"/>
            <a:ext cx="34110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Arial Black" panose="020B0A04020102020204" pitchFamily="34" charset="0"/>
              </a:rPr>
              <a:t>Week #7,#8</a:t>
            </a:r>
          </a:p>
        </p:txBody>
      </p:sp>
    </p:spTree>
    <p:extLst>
      <p:ext uri="{BB962C8B-B14F-4D97-AF65-F5344CB8AC3E}">
        <p14:creationId xmlns:p14="http://schemas.microsoft.com/office/powerpoint/2010/main" val="37299147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D277A71-C5A3-2B53-25AA-A52C92EF6C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44958"/>
            <a:ext cx="1915235" cy="19152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835D244-D79F-8F6B-3481-116553499408}"/>
              </a:ext>
            </a:extLst>
          </p:cNvPr>
          <p:cNvSpPr txBox="1"/>
          <p:nvPr/>
        </p:nvSpPr>
        <p:spPr>
          <a:xfrm>
            <a:off x="9778558" y="259307"/>
            <a:ext cx="2536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 Black" panose="020B0A04020102020204" pitchFamily="34" charset="0"/>
              </a:rPr>
              <a:t>AI Academy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®</a:t>
            </a:r>
            <a:endParaRPr lang="en-US" sz="24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3" name="Scroll: Vertical 12">
            <a:extLst>
              <a:ext uri="{FF2B5EF4-FFF2-40B4-BE49-F238E27FC236}">
                <a16:creationId xmlns:a16="http://schemas.microsoft.com/office/drawing/2014/main" id="{BB80B18F-2B14-894E-57C6-EC163F824025}"/>
              </a:ext>
            </a:extLst>
          </p:cNvPr>
          <p:cNvSpPr/>
          <p:nvPr/>
        </p:nvSpPr>
        <p:spPr>
          <a:xfrm>
            <a:off x="10459839" y="887102"/>
            <a:ext cx="1091821" cy="873457"/>
          </a:xfrm>
          <a:prstGeom prst="verticalScroll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9C113D-AE55-F3B3-E221-1D8CA4D0EC80}"/>
              </a:ext>
            </a:extLst>
          </p:cNvPr>
          <p:cNvSpPr txBox="1"/>
          <p:nvPr/>
        </p:nvSpPr>
        <p:spPr>
          <a:xfrm>
            <a:off x="1109533" y="259307"/>
            <a:ext cx="34110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Arial Black" panose="020B0A04020102020204" pitchFamily="34" charset="0"/>
              </a:rPr>
              <a:t>Week #7,#8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0594B07-830F-FCA0-C2B8-75BC465B39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4236" y="943374"/>
            <a:ext cx="7529977" cy="25208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75C6299-D592-9FD1-0372-EEB9E0C875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8304" y="3422028"/>
            <a:ext cx="1915235" cy="6103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0BD14D2-690A-F893-63F2-C7CAF7D02B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2799" y="3540033"/>
            <a:ext cx="3848100" cy="260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7628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B28566D-C921-3766-B1CD-778B885A03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879" y="392305"/>
            <a:ext cx="8243150" cy="61859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D277A71-C5A3-2B53-25AA-A52C92EF6C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44958"/>
            <a:ext cx="1915235" cy="19152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835D244-D79F-8F6B-3481-116553499408}"/>
              </a:ext>
            </a:extLst>
          </p:cNvPr>
          <p:cNvSpPr txBox="1"/>
          <p:nvPr/>
        </p:nvSpPr>
        <p:spPr>
          <a:xfrm>
            <a:off x="9778558" y="259307"/>
            <a:ext cx="2536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 Black" panose="020B0A04020102020204" pitchFamily="34" charset="0"/>
              </a:rPr>
              <a:t>AI Academy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®</a:t>
            </a:r>
            <a:endParaRPr lang="en-US" sz="24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3" name="Scroll: Vertical 12">
            <a:extLst>
              <a:ext uri="{FF2B5EF4-FFF2-40B4-BE49-F238E27FC236}">
                <a16:creationId xmlns:a16="http://schemas.microsoft.com/office/drawing/2014/main" id="{BB80B18F-2B14-894E-57C6-EC163F824025}"/>
              </a:ext>
            </a:extLst>
          </p:cNvPr>
          <p:cNvSpPr/>
          <p:nvPr/>
        </p:nvSpPr>
        <p:spPr>
          <a:xfrm>
            <a:off x="10459839" y="887102"/>
            <a:ext cx="1091821" cy="873457"/>
          </a:xfrm>
          <a:prstGeom prst="verticalScroll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9C113D-AE55-F3B3-E221-1D8CA4D0EC80}"/>
              </a:ext>
            </a:extLst>
          </p:cNvPr>
          <p:cNvSpPr txBox="1"/>
          <p:nvPr/>
        </p:nvSpPr>
        <p:spPr>
          <a:xfrm>
            <a:off x="1109533" y="259307"/>
            <a:ext cx="34110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Arial Black" panose="020B0A04020102020204" pitchFamily="34" charset="0"/>
              </a:rPr>
              <a:t>Week #7,#8</a:t>
            </a:r>
          </a:p>
        </p:txBody>
      </p:sp>
    </p:spTree>
    <p:extLst>
      <p:ext uri="{BB962C8B-B14F-4D97-AF65-F5344CB8AC3E}">
        <p14:creationId xmlns:p14="http://schemas.microsoft.com/office/powerpoint/2010/main" val="23195850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D277A71-C5A3-2B53-25AA-A52C92EF6C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44958"/>
            <a:ext cx="1915235" cy="19152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835D244-D79F-8F6B-3481-116553499408}"/>
              </a:ext>
            </a:extLst>
          </p:cNvPr>
          <p:cNvSpPr txBox="1"/>
          <p:nvPr/>
        </p:nvSpPr>
        <p:spPr>
          <a:xfrm>
            <a:off x="9778558" y="259307"/>
            <a:ext cx="2536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 Black" panose="020B0A04020102020204" pitchFamily="34" charset="0"/>
              </a:rPr>
              <a:t>AI Academy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®</a:t>
            </a:r>
            <a:endParaRPr lang="en-US" sz="24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3" name="Scroll: Vertical 12">
            <a:extLst>
              <a:ext uri="{FF2B5EF4-FFF2-40B4-BE49-F238E27FC236}">
                <a16:creationId xmlns:a16="http://schemas.microsoft.com/office/drawing/2014/main" id="{BB80B18F-2B14-894E-57C6-EC163F824025}"/>
              </a:ext>
            </a:extLst>
          </p:cNvPr>
          <p:cNvSpPr/>
          <p:nvPr/>
        </p:nvSpPr>
        <p:spPr>
          <a:xfrm>
            <a:off x="10459839" y="887102"/>
            <a:ext cx="1091821" cy="873457"/>
          </a:xfrm>
          <a:prstGeom prst="verticalScroll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tx1"/>
                </a:solidFill>
              </a:rPr>
              <a:t>14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9C113D-AE55-F3B3-E221-1D8CA4D0EC80}"/>
              </a:ext>
            </a:extLst>
          </p:cNvPr>
          <p:cNvSpPr txBox="1"/>
          <p:nvPr/>
        </p:nvSpPr>
        <p:spPr>
          <a:xfrm>
            <a:off x="1109533" y="259307"/>
            <a:ext cx="34110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Arial Black" panose="020B0A04020102020204" pitchFamily="34" charset="0"/>
              </a:rPr>
              <a:t>Week #7,#8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7DEF11E-A3FA-64C4-61E5-948257D142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7107" y="360618"/>
            <a:ext cx="8327600" cy="6249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6546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D277A71-C5A3-2B53-25AA-A52C92EF6C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44958"/>
            <a:ext cx="1915235" cy="19152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835D244-D79F-8F6B-3481-116553499408}"/>
              </a:ext>
            </a:extLst>
          </p:cNvPr>
          <p:cNvSpPr txBox="1"/>
          <p:nvPr/>
        </p:nvSpPr>
        <p:spPr>
          <a:xfrm>
            <a:off x="9778558" y="259307"/>
            <a:ext cx="2536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 Black" panose="020B0A04020102020204" pitchFamily="34" charset="0"/>
              </a:rPr>
              <a:t>AI Academy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®</a:t>
            </a:r>
            <a:endParaRPr lang="en-US" sz="24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3" name="Scroll: Vertical 12">
            <a:extLst>
              <a:ext uri="{FF2B5EF4-FFF2-40B4-BE49-F238E27FC236}">
                <a16:creationId xmlns:a16="http://schemas.microsoft.com/office/drawing/2014/main" id="{BB80B18F-2B14-894E-57C6-EC163F824025}"/>
              </a:ext>
            </a:extLst>
          </p:cNvPr>
          <p:cNvSpPr/>
          <p:nvPr/>
        </p:nvSpPr>
        <p:spPr>
          <a:xfrm>
            <a:off x="10459839" y="887102"/>
            <a:ext cx="1091821" cy="873457"/>
          </a:xfrm>
          <a:prstGeom prst="verticalScroll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tx1"/>
                </a:solidFill>
              </a:rPr>
              <a:t>15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9C113D-AE55-F3B3-E221-1D8CA4D0EC80}"/>
              </a:ext>
            </a:extLst>
          </p:cNvPr>
          <p:cNvSpPr txBox="1"/>
          <p:nvPr/>
        </p:nvSpPr>
        <p:spPr>
          <a:xfrm>
            <a:off x="1109533" y="259307"/>
            <a:ext cx="34110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Arial Black" panose="020B0A04020102020204" pitchFamily="34" charset="0"/>
              </a:rPr>
              <a:t>Week #7,#8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2DEBE2C-664A-1731-713B-F5C86BEED5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925" y="425548"/>
            <a:ext cx="8117059" cy="6091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891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D277A71-C5A3-2B53-25AA-A52C92EF6C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44958"/>
            <a:ext cx="1915235" cy="19152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835D244-D79F-8F6B-3481-116553499408}"/>
              </a:ext>
            </a:extLst>
          </p:cNvPr>
          <p:cNvSpPr txBox="1"/>
          <p:nvPr/>
        </p:nvSpPr>
        <p:spPr>
          <a:xfrm>
            <a:off x="9778558" y="259307"/>
            <a:ext cx="2536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 Black" panose="020B0A04020102020204" pitchFamily="34" charset="0"/>
              </a:rPr>
              <a:t>AI Academy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®</a:t>
            </a:r>
            <a:endParaRPr lang="en-US" sz="24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3" name="Scroll: Vertical 12">
            <a:extLst>
              <a:ext uri="{FF2B5EF4-FFF2-40B4-BE49-F238E27FC236}">
                <a16:creationId xmlns:a16="http://schemas.microsoft.com/office/drawing/2014/main" id="{BB80B18F-2B14-894E-57C6-EC163F824025}"/>
              </a:ext>
            </a:extLst>
          </p:cNvPr>
          <p:cNvSpPr/>
          <p:nvPr/>
        </p:nvSpPr>
        <p:spPr>
          <a:xfrm>
            <a:off x="10459839" y="887102"/>
            <a:ext cx="1091821" cy="873457"/>
          </a:xfrm>
          <a:prstGeom prst="verticalScroll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tx1"/>
                </a:solidFill>
              </a:rPr>
              <a:t>16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9C113D-AE55-F3B3-E221-1D8CA4D0EC80}"/>
              </a:ext>
            </a:extLst>
          </p:cNvPr>
          <p:cNvSpPr txBox="1"/>
          <p:nvPr/>
        </p:nvSpPr>
        <p:spPr>
          <a:xfrm>
            <a:off x="1109533" y="259307"/>
            <a:ext cx="34110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Arial Black" panose="020B0A04020102020204" pitchFamily="34" charset="0"/>
              </a:rPr>
              <a:t>Week #7,#8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6A01F8-E789-5835-39D1-4CB61FAE9E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6953" y="490139"/>
            <a:ext cx="7678867" cy="5762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7815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D277A71-C5A3-2B53-25AA-A52C92EF6C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44958"/>
            <a:ext cx="1915235" cy="19152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835D244-D79F-8F6B-3481-116553499408}"/>
              </a:ext>
            </a:extLst>
          </p:cNvPr>
          <p:cNvSpPr txBox="1"/>
          <p:nvPr/>
        </p:nvSpPr>
        <p:spPr>
          <a:xfrm>
            <a:off x="9778558" y="259307"/>
            <a:ext cx="2536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 Black" panose="020B0A04020102020204" pitchFamily="34" charset="0"/>
              </a:rPr>
              <a:t>AI Academy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®</a:t>
            </a:r>
            <a:endParaRPr lang="en-US" sz="24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3" name="Scroll: Vertical 12">
            <a:extLst>
              <a:ext uri="{FF2B5EF4-FFF2-40B4-BE49-F238E27FC236}">
                <a16:creationId xmlns:a16="http://schemas.microsoft.com/office/drawing/2014/main" id="{BB80B18F-2B14-894E-57C6-EC163F824025}"/>
              </a:ext>
            </a:extLst>
          </p:cNvPr>
          <p:cNvSpPr/>
          <p:nvPr/>
        </p:nvSpPr>
        <p:spPr>
          <a:xfrm>
            <a:off x="10459839" y="887102"/>
            <a:ext cx="1091821" cy="873457"/>
          </a:xfrm>
          <a:prstGeom prst="verticalScroll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tx1"/>
                </a:solidFill>
              </a:rPr>
              <a:t>17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9C113D-AE55-F3B3-E221-1D8CA4D0EC80}"/>
              </a:ext>
            </a:extLst>
          </p:cNvPr>
          <p:cNvSpPr txBox="1"/>
          <p:nvPr/>
        </p:nvSpPr>
        <p:spPr>
          <a:xfrm>
            <a:off x="1109533" y="259307"/>
            <a:ext cx="34110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Arial Black" panose="020B0A04020102020204" pitchFamily="34" charset="0"/>
              </a:rPr>
              <a:t>Week #7,#8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242591-F6C4-BF79-1DA6-E96DF2942B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4055" y="490139"/>
            <a:ext cx="7840940" cy="5884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7370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D277A71-C5A3-2B53-25AA-A52C92EF6C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44958"/>
            <a:ext cx="1915235" cy="19152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835D244-D79F-8F6B-3481-116553499408}"/>
              </a:ext>
            </a:extLst>
          </p:cNvPr>
          <p:cNvSpPr txBox="1"/>
          <p:nvPr/>
        </p:nvSpPr>
        <p:spPr>
          <a:xfrm>
            <a:off x="9778558" y="259307"/>
            <a:ext cx="2536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 Black" panose="020B0A04020102020204" pitchFamily="34" charset="0"/>
              </a:rPr>
              <a:t>AI Academy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®</a:t>
            </a:r>
            <a:endParaRPr lang="en-US" sz="24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3" name="Scroll: Vertical 12">
            <a:extLst>
              <a:ext uri="{FF2B5EF4-FFF2-40B4-BE49-F238E27FC236}">
                <a16:creationId xmlns:a16="http://schemas.microsoft.com/office/drawing/2014/main" id="{BB80B18F-2B14-894E-57C6-EC163F824025}"/>
              </a:ext>
            </a:extLst>
          </p:cNvPr>
          <p:cNvSpPr/>
          <p:nvPr/>
        </p:nvSpPr>
        <p:spPr>
          <a:xfrm>
            <a:off x="10459839" y="887102"/>
            <a:ext cx="1091821" cy="873457"/>
          </a:xfrm>
          <a:prstGeom prst="verticalScroll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tx1"/>
                </a:solidFill>
              </a:rPr>
              <a:t>18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9C113D-AE55-F3B3-E221-1D8CA4D0EC80}"/>
              </a:ext>
            </a:extLst>
          </p:cNvPr>
          <p:cNvSpPr txBox="1"/>
          <p:nvPr/>
        </p:nvSpPr>
        <p:spPr>
          <a:xfrm>
            <a:off x="1109533" y="259307"/>
            <a:ext cx="34110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Arial Black" panose="020B0A04020102020204" pitchFamily="34" charset="0"/>
              </a:rPr>
              <a:t>Week #7,#8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30E2EE3-5D6E-1F17-564A-0FDEA13E17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985" y="458813"/>
            <a:ext cx="7915925" cy="5940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3997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D277A71-C5A3-2B53-25AA-A52C92EF6C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44958"/>
            <a:ext cx="1915235" cy="19152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835D244-D79F-8F6B-3481-116553499408}"/>
              </a:ext>
            </a:extLst>
          </p:cNvPr>
          <p:cNvSpPr txBox="1"/>
          <p:nvPr/>
        </p:nvSpPr>
        <p:spPr>
          <a:xfrm>
            <a:off x="9778558" y="259307"/>
            <a:ext cx="2536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 Black" panose="020B0A04020102020204" pitchFamily="34" charset="0"/>
              </a:rPr>
              <a:t>AI Academy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®</a:t>
            </a:r>
            <a:endParaRPr lang="en-US" sz="24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3" name="Scroll: Vertical 12">
            <a:extLst>
              <a:ext uri="{FF2B5EF4-FFF2-40B4-BE49-F238E27FC236}">
                <a16:creationId xmlns:a16="http://schemas.microsoft.com/office/drawing/2014/main" id="{BB80B18F-2B14-894E-57C6-EC163F824025}"/>
              </a:ext>
            </a:extLst>
          </p:cNvPr>
          <p:cNvSpPr/>
          <p:nvPr/>
        </p:nvSpPr>
        <p:spPr>
          <a:xfrm>
            <a:off x="10459839" y="887102"/>
            <a:ext cx="1091821" cy="873457"/>
          </a:xfrm>
          <a:prstGeom prst="verticalScroll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tx1"/>
                </a:solidFill>
              </a:rPr>
              <a:t>19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9C113D-AE55-F3B3-E221-1D8CA4D0EC80}"/>
              </a:ext>
            </a:extLst>
          </p:cNvPr>
          <p:cNvSpPr txBox="1"/>
          <p:nvPr/>
        </p:nvSpPr>
        <p:spPr>
          <a:xfrm>
            <a:off x="1109533" y="259307"/>
            <a:ext cx="34110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Arial Black" panose="020B0A04020102020204" pitchFamily="34" charset="0"/>
              </a:rPr>
              <a:t>Week #7,#8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C98CDA-15C8-5595-5463-F00E14E4DC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0325" y="725896"/>
            <a:ext cx="7544504" cy="5323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9484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D277A71-C5A3-2B53-25AA-A52C92EF6C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44958"/>
            <a:ext cx="1915235" cy="19152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835D244-D79F-8F6B-3481-116553499408}"/>
              </a:ext>
            </a:extLst>
          </p:cNvPr>
          <p:cNvSpPr txBox="1"/>
          <p:nvPr/>
        </p:nvSpPr>
        <p:spPr>
          <a:xfrm>
            <a:off x="9778558" y="259307"/>
            <a:ext cx="2536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 Black" panose="020B0A04020102020204" pitchFamily="34" charset="0"/>
              </a:rPr>
              <a:t>AI Academy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®</a:t>
            </a:r>
            <a:endParaRPr lang="en-US" sz="24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3" name="Scroll: Vertical 12">
            <a:extLst>
              <a:ext uri="{FF2B5EF4-FFF2-40B4-BE49-F238E27FC236}">
                <a16:creationId xmlns:a16="http://schemas.microsoft.com/office/drawing/2014/main" id="{BB80B18F-2B14-894E-57C6-EC163F824025}"/>
              </a:ext>
            </a:extLst>
          </p:cNvPr>
          <p:cNvSpPr/>
          <p:nvPr/>
        </p:nvSpPr>
        <p:spPr>
          <a:xfrm>
            <a:off x="10459839" y="887102"/>
            <a:ext cx="1091821" cy="873457"/>
          </a:xfrm>
          <a:prstGeom prst="verticalScroll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9C113D-AE55-F3B3-E221-1D8CA4D0EC80}"/>
              </a:ext>
            </a:extLst>
          </p:cNvPr>
          <p:cNvSpPr txBox="1"/>
          <p:nvPr/>
        </p:nvSpPr>
        <p:spPr>
          <a:xfrm>
            <a:off x="1109533" y="259307"/>
            <a:ext cx="34110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Arial Black" panose="020B0A04020102020204" pitchFamily="34" charset="0"/>
              </a:rPr>
              <a:t>Week #7,#8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34358A6-E573-7E4F-88DD-55EFE0F5A8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8345" y="720972"/>
            <a:ext cx="7842592" cy="5885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5903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D277A71-C5A3-2B53-25AA-A52C92EF6C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44958"/>
            <a:ext cx="1915235" cy="19152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835D244-D79F-8F6B-3481-116553499408}"/>
              </a:ext>
            </a:extLst>
          </p:cNvPr>
          <p:cNvSpPr txBox="1"/>
          <p:nvPr/>
        </p:nvSpPr>
        <p:spPr>
          <a:xfrm>
            <a:off x="9778558" y="259307"/>
            <a:ext cx="2536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 Black" panose="020B0A04020102020204" pitchFamily="34" charset="0"/>
              </a:rPr>
              <a:t>AI Academy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®</a:t>
            </a:r>
            <a:endParaRPr lang="en-US" sz="24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3" name="Scroll: Vertical 12">
            <a:extLst>
              <a:ext uri="{FF2B5EF4-FFF2-40B4-BE49-F238E27FC236}">
                <a16:creationId xmlns:a16="http://schemas.microsoft.com/office/drawing/2014/main" id="{BB80B18F-2B14-894E-57C6-EC163F824025}"/>
              </a:ext>
            </a:extLst>
          </p:cNvPr>
          <p:cNvSpPr/>
          <p:nvPr/>
        </p:nvSpPr>
        <p:spPr>
          <a:xfrm>
            <a:off x="10459839" y="887102"/>
            <a:ext cx="1091821" cy="873457"/>
          </a:xfrm>
          <a:prstGeom prst="verticalScroll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tx1"/>
                </a:solidFill>
              </a:rPr>
              <a:t>20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9C113D-AE55-F3B3-E221-1D8CA4D0EC80}"/>
              </a:ext>
            </a:extLst>
          </p:cNvPr>
          <p:cNvSpPr txBox="1"/>
          <p:nvPr/>
        </p:nvSpPr>
        <p:spPr>
          <a:xfrm>
            <a:off x="1109533" y="259307"/>
            <a:ext cx="34110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Arial Black" panose="020B0A04020102020204" pitchFamily="34" charset="0"/>
              </a:rPr>
              <a:t>Week #7,#8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94299E-5B0D-3E36-6EE1-1128E0A373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020" y="412302"/>
            <a:ext cx="8114869" cy="6089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5891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460BDA4-D970-C606-6F19-0E88420074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839" y="373513"/>
            <a:ext cx="8293231" cy="62235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D277A71-C5A3-2B53-25AA-A52C92EF6C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44958"/>
            <a:ext cx="1915235" cy="19152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835D244-D79F-8F6B-3481-116553499408}"/>
              </a:ext>
            </a:extLst>
          </p:cNvPr>
          <p:cNvSpPr txBox="1"/>
          <p:nvPr/>
        </p:nvSpPr>
        <p:spPr>
          <a:xfrm>
            <a:off x="9778558" y="259307"/>
            <a:ext cx="2536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 Black" panose="020B0A04020102020204" pitchFamily="34" charset="0"/>
              </a:rPr>
              <a:t>AI Academy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®</a:t>
            </a:r>
            <a:endParaRPr lang="en-US" sz="24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3" name="Scroll: Vertical 12">
            <a:extLst>
              <a:ext uri="{FF2B5EF4-FFF2-40B4-BE49-F238E27FC236}">
                <a16:creationId xmlns:a16="http://schemas.microsoft.com/office/drawing/2014/main" id="{BB80B18F-2B14-894E-57C6-EC163F824025}"/>
              </a:ext>
            </a:extLst>
          </p:cNvPr>
          <p:cNvSpPr/>
          <p:nvPr/>
        </p:nvSpPr>
        <p:spPr>
          <a:xfrm>
            <a:off x="10459839" y="887102"/>
            <a:ext cx="1091821" cy="873457"/>
          </a:xfrm>
          <a:prstGeom prst="verticalScroll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tx1"/>
                </a:solidFill>
              </a:rPr>
              <a:t>21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9C113D-AE55-F3B3-E221-1D8CA4D0EC80}"/>
              </a:ext>
            </a:extLst>
          </p:cNvPr>
          <p:cNvSpPr txBox="1"/>
          <p:nvPr/>
        </p:nvSpPr>
        <p:spPr>
          <a:xfrm>
            <a:off x="1109533" y="259307"/>
            <a:ext cx="34110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Arial Black" panose="020B0A04020102020204" pitchFamily="34" charset="0"/>
              </a:rPr>
              <a:t>Week #7,#8</a:t>
            </a:r>
          </a:p>
        </p:txBody>
      </p:sp>
    </p:spTree>
    <p:extLst>
      <p:ext uri="{BB962C8B-B14F-4D97-AF65-F5344CB8AC3E}">
        <p14:creationId xmlns:p14="http://schemas.microsoft.com/office/powerpoint/2010/main" val="37931186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D277A71-C5A3-2B53-25AA-A52C92EF6C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44958"/>
            <a:ext cx="1915235" cy="19152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835D244-D79F-8F6B-3481-116553499408}"/>
              </a:ext>
            </a:extLst>
          </p:cNvPr>
          <p:cNvSpPr txBox="1"/>
          <p:nvPr/>
        </p:nvSpPr>
        <p:spPr>
          <a:xfrm>
            <a:off x="9778558" y="259307"/>
            <a:ext cx="2536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 Black" panose="020B0A04020102020204" pitchFamily="34" charset="0"/>
              </a:rPr>
              <a:t>AI Academy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®</a:t>
            </a:r>
            <a:endParaRPr lang="en-US" sz="24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3" name="Scroll: Vertical 12">
            <a:extLst>
              <a:ext uri="{FF2B5EF4-FFF2-40B4-BE49-F238E27FC236}">
                <a16:creationId xmlns:a16="http://schemas.microsoft.com/office/drawing/2014/main" id="{BB80B18F-2B14-894E-57C6-EC163F824025}"/>
              </a:ext>
            </a:extLst>
          </p:cNvPr>
          <p:cNvSpPr/>
          <p:nvPr/>
        </p:nvSpPr>
        <p:spPr>
          <a:xfrm>
            <a:off x="10459839" y="887102"/>
            <a:ext cx="1091821" cy="873457"/>
          </a:xfrm>
          <a:prstGeom prst="verticalScroll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tx1"/>
                </a:solidFill>
              </a:rPr>
              <a:t>22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9C113D-AE55-F3B3-E221-1D8CA4D0EC80}"/>
              </a:ext>
            </a:extLst>
          </p:cNvPr>
          <p:cNvSpPr txBox="1"/>
          <p:nvPr/>
        </p:nvSpPr>
        <p:spPr>
          <a:xfrm>
            <a:off x="1109533" y="259307"/>
            <a:ext cx="34110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Arial Black" panose="020B0A04020102020204" pitchFamily="34" charset="0"/>
              </a:rPr>
              <a:t>Week #7,#8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3D6AD26-D8A6-19EA-50E4-E5F52F2E11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7770" y="428054"/>
            <a:ext cx="8185368" cy="6142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0233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D277A71-C5A3-2B53-25AA-A52C92EF6C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44958"/>
            <a:ext cx="1915235" cy="19152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835D244-D79F-8F6B-3481-116553499408}"/>
              </a:ext>
            </a:extLst>
          </p:cNvPr>
          <p:cNvSpPr txBox="1"/>
          <p:nvPr/>
        </p:nvSpPr>
        <p:spPr>
          <a:xfrm>
            <a:off x="9778558" y="259307"/>
            <a:ext cx="2536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 Black" panose="020B0A04020102020204" pitchFamily="34" charset="0"/>
              </a:rPr>
              <a:t>AI Academy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®</a:t>
            </a:r>
            <a:endParaRPr lang="en-US" sz="24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3" name="Scroll: Vertical 12">
            <a:extLst>
              <a:ext uri="{FF2B5EF4-FFF2-40B4-BE49-F238E27FC236}">
                <a16:creationId xmlns:a16="http://schemas.microsoft.com/office/drawing/2014/main" id="{BB80B18F-2B14-894E-57C6-EC163F824025}"/>
              </a:ext>
            </a:extLst>
          </p:cNvPr>
          <p:cNvSpPr/>
          <p:nvPr/>
        </p:nvSpPr>
        <p:spPr>
          <a:xfrm>
            <a:off x="10459839" y="887102"/>
            <a:ext cx="1091821" cy="873457"/>
          </a:xfrm>
          <a:prstGeom prst="verticalScroll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tx1"/>
                </a:solidFill>
              </a:rPr>
              <a:t>23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9C113D-AE55-F3B3-E221-1D8CA4D0EC80}"/>
              </a:ext>
            </a:extLst>
          </p:cNvPr>
          <p:cNvSpPr txBox="1"/>
          <p:nvPr/>
        </p:nvSpPr>
        <p:spPr>
          <a:xfrm>
            <a:off x="1109533" y="259307"/>
            <a:ext cx="34110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Arial Black" panose="020B0A04020102020204" pitchFamily="34" charset="0"/>
              </a:rPr>
              <a:t>Week #7,#8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44DA6B0-9217-6D24-47C1-CC9387965A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6535" y="459965"/>
            <a:ext cx="7987839" cy="5994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590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D277A71-C5A3-2B53-25AA-A52C92EF6C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44958"/>
            <a:ext cx="1915235" cy="19152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835D244-D79F-8F6B-3481-116553499408}"/>
              </a:ext>
            </a:extLst>
          </p:cNvPr>
          <p:cNvSpPr txBox="1"/>
          <p:nvPr/>
        </p:nvSpPr>
        <p:spPr>
          <a:xfrm>
            <a:off x="9778558" y="259307"/>
            <a:ext cx="2536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 Black" panose="020B0A04020102020204" pitchFamily="34" charset="0"/>
              </a:rPr>
              <a:t>AI Academy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®</a:t>
            </a:r>
            <a:endParaRPr lang="en-US" sz="24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3" name="Scroll: Vertical 12">
            <a:extLst>
              <a:ext uri="{FF2B5EF4-FFF2-40B4-BE49-F238E27FC236}">
                <a16:creationId xmlns:a16="http://schemas.microsoft.com/office/drawing/2014/main" id="{BB80B18F-2B14-894E-57C6-EC163F824025}"/>
              </a:ext>
            </a:extLst>
          </p:cNvPr>
          <p:cNvSpPr/>
          <p:nvPr/>
        </p:nvSpPr>
        <p:spPr>
          <a:xfrm>
            <a:off x="10459839" y="887102"/>
            <a:ext cx="1091821" cy="873457"/>
          </a:xfrm>
          <a:prstGeom prst="verticalScroll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tx1"/>
                </a:solidFill>
              </a:rPr>
              <a:t>24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9C113D-AE55-F3B3-E221-1D8CA4D0EC80}"/>
              </a:ext>
            </a:extLst>
          </p:cNvPr>
          <p:cNvSpPr txBox="1"/>
          <p:nvPr/>
        </p:nvSpPr>
        <p:spPr>
          <a:xfrm>
            <a:off x="1109533" y="259307"/>
            <a:ext cx="34110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Arial Black" panose="020B0A04020102020204" pitchFamily="34" charset="0"/>
              </a:rPr>
              <a:t>Week #7,#8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1870AF-169E-C264-4038-92832D0677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3799" y="967193"/>
            <a:ext cx="7720321" cy="299989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638095E-3203-EF32-870E-9DA3DDC462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5430" y="3967089"/>
            <a:ext cx="3277057" cy="2172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0580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D277A71-C5A3-2B53-25AA-A52C92EF6C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44958"/>
            <a:ext cx="1915235" cy="19152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835D244-D79F-8F6B-3481-116553499408}"/>
              </a:ext>
            </a:extLst>
          </p:cNvPr>
          <p:cNvSpPr txBox="1"/>
          <p:nvPr/>
        </p:nvSpPr>
        <p:spPr>
          <a:xfrm>
            <a:off x="9778558" y="259307"/>
            <a:ext cx="2536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 Black" panose="020B0A04020102020204" pitchFamily="34" charset="0"/>
              </a:rPr>
              <a:t>AI Academy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®</a:t>
            </a:r>
            <a:endParaRPr lang="en-US" sz="24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3" name="Scroll: Vertical 12">
            <a:extLst>
              <a:ext uri="{FF2B5EF4-FFF2-40B4-BE49-F238E27FC236}">
                <a16:creationId xmlns:a16="http://schemas.microsoft.com/office/drawing/2014/main" id="{BB80B18F-2B14-894E-57C6-EC163F824025}"/>
              </a:ext>
            </a:extLst>
          </p:cNvPr>
          <p:cNvSpPr/>
          <p:nvPr/>
        </p:nvSpPr>
        <p:spPr>
          <a:xfrm>
            <a:off x="10459839" y="887102"/>
            <a:ext cx="1091821" cy="873457"/>
          </a:xfrm>
          <a:prstGeom prst="verticalScroll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tx1"/>
                </a:solidFill>
              </a:rPr>
              <a:t>25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9C113D-AE55-F3B3-E221-1D8CA4D0EC80}"/>
              </a:ext>
            </a:extLst>
          </p:cNvPr>
          <p:cNvSpPr txBox="1"/>
          <p:nvPr/>
        </p:nvSpPr>
        <p:spPr>
          <a:xfrm>
            <a:off x="1109533" y="259307"/>
            <a:ext cx="34110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Arial Black" panose="020B0A04020102020204" pitchFamily="34" charset="0"/>
              </a:rPr>
              <a:t>Week #7,#8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658F95-C315-309F-2330-A68496D59E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3881" y="411483"/>
            <a:ext cx="7270968" cy="5456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4682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D277A71-C5A3-2B53-25AA-A52C92EF6C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44958"/>
            <a:ext cx="1915235" cy="19152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835D244-D79F-8F6B-3481-116553499408}"/>
              </a:ext>
            </a:extLst>
          </p:cNvPr>
          <p:cNvSpPr txBox="1"/>
          <p:nvPr/>
        </p:nvSpPr>
        <p:spPr>
          <a:xfrm>
            <a:off x="9778558" y="259307"/>
            <a:ext cx="2536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 Black" panose="020B0A04020102020204" pitchFamily="34" charset="0"/>
              </a:rPr>
              <a:t>AI Academy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®</a:t>
            </a:r>
            <a:endParaRPr lang="en-US" sz="24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3" name="Scroll: Vertical 12">
            <a:extLst>
              <a:ext uri="{FF2B5EF4-FFF2-40B4-BE49-F238E27FC236}">
                <a16:creationId xmlns:a16="http://schemas.microsoft.com/office/drawing/2014/main" id="{BB80B18F-2B14-894E-57C6-EC163F824025}"/>
              </a:ext>
            </a:extLst>
          </p:cNvPr>
          <p:cNvSpPr/>
          <p:nvPr/>
        </p:nvSpPr>
        <p:spPr>
          <a:xfrm>
            <a:off x="10459839" y="887102"/>
            <a:ext cx="1091821" cy="873457"/>
          </a:xfrm>
          <a:prstGeom prst="verticalScroll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tx1"/>
                </a:solidFill>
              </a:rPr>
              <a:t>26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9C113D-AE55-F3B3-E221-1D8CA4D0EC80}"/>
              </a:ext>
            </a:extLst>
          </p:cNvPr>
          <p:cNvSpPr txBox="1"/>
          <p:nvPr/>
        </p:nvSpPr>
        <p:spPr>
          <a:xfrm>
            <a:off x="1109533" y="259307"/>
            <a:ext cx="34110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Arial Black" panose="020B0A04020102020204" pitchFamily="34" charset="0"/>
              </a:rPr>
              <a:t>Week #7,#8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44E6AC9-6700-0747-1281-3578499C0D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986" y="490139"/>
            <a:ext cx="7822194" cy="5870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9628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D277A71-C5A3-2B53-25AA-A52C92EF6C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44958"/>
            <a:ext cx="1915235" cy="19152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835D244-D79F-8F6B-3481-116553499408}"/>
              </a:ext>
            </a:extLst>
          </p:cNvPr>
          <p:cNvSpPr txBox="1"/>
          <p:nvPr/>
        </p:nvSpPr>
        <p:spPr>
          <a:xfrm>
            <a:off x="9778558" y="259307"/>
            <a:ext cx="2536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 Black" panose="020B0A04020102020204" pitchFamily="34" charset="0"/>
              </a:rPr>
              <a:t>AI Academy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®</a:t>
            </a:r>
            <a:endParaRPr lang="en-US" sz="24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3" name="Scroll: Vertical 12">
            <a:extLst>
              <a:ext uri="{FF2B5EF4-FFF2-40B4-BE49-F238E27FC236}">
                <a16:creationId xmlns:a16="http://schemas.microsoft.com/office/drawing/2014/main" id="{BB80B18F-2B14-894E-57C6-EC163F824025}"/>
              </a:ext>
            </a:extLst>
          </p:cNvPr>
          <p:cNvSpPr/>
          <p:nvPr/>
        </p:nvSpPr>
        <p:spPr>
          <a:xfrm>
            <a:off x="10459839" y="887102"/>
            <a:ext cx="1091821" cy="873457"/>
          </a:xfrm>
          <a:prstGeom prst="verticalScroll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tx1"/>
                </a:solidFill>
              </a:rPr>
              <a:t>27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9C113D-AE55-F3B3-E221-1D8CA4D0EC80}"/>
              </a:ext>
            </a:extLst>
          </p:cNvPr>
          <p:cNvSpPr txBox="1"/>
          <p:nvPr/>
        </p:nvSpPr>
        <p:spPr>
          <a:xfrm>
            <a:off x="1109533" y="259307"/>
            <a:ext cx="34110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Arial Black" panose="020B0A04020102020204" pitchFamily="34" charset="0"/>
              </a:rPr>
              <a:t>Week #7,#8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8444F5A-EDCD-B0EE-ED54-11449683A2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4054" y="515084"/>
            <a:ext cx="7765955" cy="5827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8718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D277A71-C5A3-2B53-25AA-A52C92EF6C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44958"/>
            <a:ext cx="1915235" cy="19152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835D244-D79F-8F6B-3481-116553499408}"/>
              </a:ext>
            </a:extLst>
          </p:cNvPr>
          <p:cNvSpPr txBox="1"/>
          <p:nvPr/>
        </p:nvSpPr>
        <p:spPr>
          <a:xfrm>
            <a:off x="9778558" y="259307"/>
            <a:ext cx="2536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 Black" panose="020B0A04020102020204" pitchFamily="34" charset="0"/>
              </a:rPr>
              <a:t>AI Academy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®</a:t>
            </a:r>
            <a:endParaRPr lang="en-US" sz="24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3" name="Scroll: Vertical 12">
            <a:extLst>
              <a:ext uri="{FF2B5EF4-FFF2-40B4-BE49-F238E27FC236}">
                <a16:creationId xmlns:a16="http://schemas.microsoft.com/office/drawing/2014/main" id="{BB80B18F-2B14-894E-57C6-EC163F824025}"/>
              </a:ext>
            </a:extLst>
          </p:cNvPr>
          <p:cNvSpPr/>
          <p:nvPr/>
        </p:nvSpPr>
        <p:spPr>
          <a:xfrm>
            <a:off x="10459839" y="887102"/>
            <a:ext cx="1091821" cy="873457"/>
          </a:xfrm>
          <a:prstGeom prst="verticalScroll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tx1"/>
                </a:solidFill>
              </a:rPr>
              <a:t>28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9C113D-AE55-F3B3-E221-1D8CA4D0EC80}"/>
              </a:ext>
            </a:extLst>
          </p:cNvPr>
          <p:cNvSpPr txBox="1"/>
          <p:nvPr/>
        </p:nvSpPr>
        <p:spPr>
          <a:xfrm>
            <a:off x="1109533" y="259307"/>
            <a:ext cx="34110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Arial Black" panose="020B0A04020102020204" pitchFamily="34" charset="0"/>
              </a:rPr>
              <a:t>Week #7,#8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A56DAD-F9B1-98BD-26E4-98FA475857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8295" y="542531"/>
            <a:ext cx="7692805" cy="5772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4896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D277A71-C5A3-2B53-25AA-A52C92EF6C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44958"/>
            <a:ext cx="1915235" cy="19152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835D244-D79F-8F6B-3481-116553499408}"/>
              </a:ext>
            </a:extLst>
          </p:cNvPr>
          <p:cNvSpPr txBox="1"/>
          <p:nvPr/>
        </p:nvSpPr>
        <p:spPr>
          <a:xfrm>
            <a:off x="9778558" y="259307"/>
            <a:ext cx="2536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 Black" panose="020B0A04020102020204" pitchFamily="34" charset="0"/>
              </a:rPr>
              <a:t>AI Academy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®</a:t>
            </a:r>
            <a:endParaRPr lang="en-US" sz="24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3" name="Scroll: Vertical 12">
            <a:extLst>
              <a:ext uri="{FF2B5EF4-FFF2-40B4-BE49-F238E27FC236}">
                <a16:creationId xmlns:a16="http://schemas.microsoft.com/office/drawing/2014/main" id="{BB80B18F-2B14-894E-57C6-EC163F824025}"/>
              </a:ext>
            </a:extLst>
          </p:cNvPr>
          <p:cNvSpPr/>
          <p:nvPr/>
        </p:nvSpPr>
        <p:spPr>
          <a:xfrm>
            <a:off x="10459839" y="887102"/>
            <a:ext cx="1091821" cy="873457"/>
          </a:xfrm>
          <a:prstGeom prst="verticalScroll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tx1"/>
                </a:solidFill>
              </a:rPr>
              <a:t>29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9C113D-AE55-F3B3-E221-1D8CA4D0EC80}"/>
              </a:ext>
            </a:extLst>
          </p:cNvPr>
          <p:cNvSpPr txBox="1"/>
          <p:nvPr/>
        </p:nvSpPr>
        <p:spPr>
          <a:xfrm>
            <a:off x="1109533" y="259307"/>
            <a:ext cx="34110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Arial Black" panose="020B0A04020102020204" pitchFamily="34" charset="0"/>
              </a:rPr>
              <a:t>Week #7,#8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B37A62-C3E5-E0E2-41CA-15B970316A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8633" y="473669"/>
            <a:ext cx="7876332" cy="5910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6917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D277A71-C5A3-2B53-25AA-A52C92EF6C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44958"/>
            <a:ext cx="1915235" cy="19152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835D244-D79F-8F6B-3481-116553499408}"/>
              </a:ext>
            </a:extLst>
          </p:cNvPr>
          <p:cNvSpPr txBox="1"/>
          <p:nvPr/>
        </p:nvSpPr>
        <p:spPr>
          <a:xfrm>
            <a:off x="9778558" y="259307"/>
            <a:ext cx="2536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 Black" panose="020B0A04020102020204" pitchFamily="34" charset="0"/>
              </a:rPr>
              <a:t>AI Academy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®</a:t>
            </a:r>
            <a:endParaRPr lang="en-US" sz="24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3" name="Scroll: Vertical 12">
            <a:extLst>
              <a:ext uri="{FF2B5EF4-FFF2-40B4-BE49-F238E27FC236}">
                <a16:creationId xmlns:a16="http://schemas.microsoft.com/office/drawing/2014/main" id="{BB80B18F-2B14-894E-57C6-EC163F824025}"/>
              </a:ext>
            </a:extLst>
          </p:cNvPr>
          <p:cNvSpPr/>
          <p:nvPr/>
        </p:nvSpPr>
        <p:spPr>
          <a:xfrm>
            <a:off x="10459839" y="887102"/>
            <a:ext cx="1091821" cy="873457"/>
          </a:xfrm>
          <a:prstGeom prst="verticalScroll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9C113D-AE55-F3B3-E221-1D8CA4D0EC80}"/>
              </a:ext>
            </a:extLst>
          </p:cNvPr>
          <p:cNvSpPr txBox="1"/>
          <p:nvPr/>
        </p:nvSpPr>
        <p:spPr>
          <a:xfrm>
            <a:off x="1109533" y="259307"/>
            <a:ext cx="34110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Arial Black" panose="020B0A04020102020204" pitchFamily="34" charset="0"/>
              </a:rPr>
              <a:t>Week #7,#8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0EABA1-C6A7-24C9-F2FC-DDD95E589E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017" y="442231"/>
            <a:ext cx="7960118" cy="5973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309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D277A71-C5A3-2B53-25AA-A52C92EF6C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44958"/>
            <a:ext cx="1915235" cy="19152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835D244-D79F-8F6B-3481-116553499408}"/>
              </a:ext>
            </a:extLst>
          </p:cNvPr>
          <p:cNvSpPr txBox="1"/>
          <p:nvPr/>
        </p:nvSpPr>
        <p:spPr>
          <a:xfrm>
            <a:off x="9778558" y="259307"/>
            <a:ext cx="2536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 Black" panose="020B0A04020102020204" pitchFamily="34" charset="0"/>
              </a:rPr>
              <a:t>AI Academy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®</a:t>
            </a:r>
            <a:endParaRPr lang="en-US" sz="24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3" name="Scroll: Vertical 12">
            <a:extLst>
              <a:ext uri="{FF2B5EF4-FFF2-40B4-BE49-F238E27FC236}">
                <a16:creationId xmlns:a16="http://schemas.microsoft.com/office/drawing/2014/main" id="{BB80B18F-2B14-894E-57C6-EC163F824025}"/>
              </a:ext>
            </a:extLst>
          </p:cNvPr>
          <p:cNvSpPr/>
          <p:nvPr/>
        </p:nvSpPr>
        <p:spPr>
          <a:xfrm>
            <a:off x="10459839" y="887102"/>
            <a:ext cx="1091821" cy="873457"/>
          </a:xfrm>
          <a:prstGeom prst="verticalScroll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tx1"/>
                </a:solidFill>
              </a:rPr>
              <a:t>30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9C113D-AE55-F3B3-E221-1D8CA4D0EC80}"/>
              </a:ext>
            </a:extLst>
          </p:cNvPr>
          <p:cNvSpPr txBox="1"/>
          <p:nvPr/>
        </p:nvSpPr>
        <p:spPr>
          <a:xfrm>
            <a:off x="1109533" y="259307"/>
            <a:ext cx="34110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Arial Black" panose="020B0A04020102020204" pitchFamily="34" charset="0"/>
              </a:rPr>
              <a:t>Week #7,#8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C8E30B-ABFC-1776-D45E-7AE265C7B0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3248" y="955147"/>
            <a:ext cx="6593131" cy="494770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BCE93C0-9793-4572-73F7-348A21A991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5554" y="3428999"/>
            <a:ext cx="2790825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032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D277A71-C5A3-2B53-25AA-A52C92EF6C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44958"/>
            <a:ext cx="1915235" cy="19152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835D244-D79F-8F6B-3481-116553499408}"/>
              </a:ext>
            </a:extLst>
          </p:cNvPr>
          <p:cNvSpPr txBox="1"/>
          <p:nvPr/>
        </p:nvSpPr>
        <p:spPr>
          <a:xfrm>
            <a:off x="9778558" y="259307"/>
            <a:ext cx="2536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 Black" panose="020B0A04020102020204" pitchFamily="34" charset="0"/>
              </a:rPr>
              <a:t>AI Academy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®</a:t>
            </a:r>
            <a:endParaRPr lang="en-US" sz="24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3" name="Scroll: Vertical 12">
            <a:extLst>
              <a:ext uri="{FF2B5EF4-FFF2-40B4-BE49-F238E27FC236}">
                <a16:creationId xmlns:a16="http://schemas.microsoft.com/office/drawing/2014/main" id="{BB80B18F-2B14-894E-57C6-EC163F824025}"/>
              </a:ext>
            </a:extLst>
          </p:cNvPr>
          <p:cNvSpPr/>
          <p:nvPr/>
        </p:nvSpPr>
        <p:spPr>
          <a:xfrm>
            <a:off x="10459839" y="887102"/>
            <a:ext cx="1091821" cy="873457"/>
          </a:xfrm>
          <a:prstGeom prst="verticalScroll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tx1"/>
                </a:solidFill>
              </a:rPr>
              <a:t>31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9C113D-AE55-F3B3-E221-1D8CA4D0EC80}"/>
              </a:ext>
            </a:extLst>
          </p:cNvPr>
          <p:cNvSpPr txBox="1"/>
          <p:nvPr/>
        </p:nvSpPr>
        <p:spPr>
          <a:xfrm>
            <a:off x="1109533" y="259307"/>
            <a:ext cx="34110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Arial Black" panose="020B0A04020102020204" pitchFamily="34" charset="0"/>
              </a:rPr>
              <a:t>Week #7,#8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81ADF7-29F3-51EA-E916-5115BE8E15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4054" y="447935"/>
            <a:ext cx="7822194" cy="5870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5056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D277A71-C5A3-2B53-25AA-A52C92EF6C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44958"/>
            <a:ext cx="1915235" cy="19152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835D244-D79F-8F6B-3481-116553499408}"/>
              </a:ext>
            </a:extLst>
          </p:cNvPr>
          <p:cNvSpPr txBox="1"/>
          <p:nvPr/>
        </p:nvSpPr>
        <p:spPr>
          <a:xfrm>
            <a:off x="9778558" y="259307"/>
            <a:ext cx="2536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 Black" panose="020B0A04020102020204" pitchFamily="34" charset="0"/>
              </a:rPr>
              <a:t>AI Academy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®</a:t>
            </a:r>
            <a:endParaRPr lang="en-US" sz="24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3" name="Scroll: Vertical 12">
            <a:extLst>
              <a:ext uri="{FF2B5EF4-FFF2-40B4-BE49-F238E27FC236}">
                <a16:creationId xmlns:a16="http://schemas.microsoft.com/office/drawing/2014/main" id="{BB80B18F-2B14-894E-57C6-EC163F824025}"/>
              </a:ext>
            </a:extLst>
          </p:cNvPr>
          <p:cNvSpPr/>
          <p:nvPr/>
        </p:nvSpPr>
        <p:spPr>
          <a:xfrm>
            <a:off x="10459839" y="887102"/>
            <a:ext cx="1091821" cy="873457"/>
          </a:xfrm>
          <a:prstGeom prst="verticalScroll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tx1"/>
                </a:solidFill>
              </a:rPr>
              <a:t>32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9C113D-AE55-F3B3-E221-1D8CA4D0EC80}"/>
              </a:ext>
            </a:extLst>
          </p:cNvPr>
          <p:cNvSpPr txBox="1"/>
          <p:nvPr/>
        </p:nvSpPr>
        <p:spPr>
          <a:xfrm>
            <a:off x="1109533" y="259307"/>
            <a:ext cx="34110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Arial Black" panose="020B0A04020102020204" pitchFamily="34" charset="0"/>
              </a:rPr>
              <a:t>Week #7,#8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BE37BF9-49DC-28F9-E07B-2A40495430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533" y="437712"/>
            <a:ext cx="8047148" cy="6038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1247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D277A71-C5A3-2B53-25AA-A52C92EF6C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44958"/>
            <a:ext cx="1915235" cy="19152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835D244-D79F-8F6B-3481-116553499408}"/>
              </a:ext>
            </a:extLst>
          </p:cNvPr>
          <p:cNvSpPr txBox="1"/>
          <p:nvPr/>
        </p:nvSpPr>
        <p:spPr>
          <a:xfrm>
            <a:off x="9778558" y="259307"/>
            <a:ext cx="2536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 Black" panose="020B0A04020102020204" pitchFamily="34" charset="0"/>
              </a:rPr>
              <a:t>AI Academy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®</a:t>
            </a:r>
            <a:endParaRPr lang="en-US" sz="24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3" name="Scroll: Vertical 12">
            <a:extLst>
              <a:ext uri="{FF2B5EF4-FFF2-40B4-BE49-F238E27FC236}">
                <a16:creationId xmlns:a16="http://schemas.microsoft.com/office/drawing/2014/main" id="{BB80B18F-2B14-894E-57C6-EC163F824025}"/>
              </a:ext>
            </a:extLst>
          </p:cNvPr>
          <p:cNvSpPr/>
          <p:nvPr/>
        </p:nvSpPr>
        <p:spPr>
          <a:xfrm>
            <a:off x="10459839" y="887102"/>
            <a:ext cx="1091821" cy="873457"/>
          </a:xfrm>
          <a:prstGeom prst="verticalScroll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tx1"/>
                </a:solidFill>
              </a:rPr>
              <a:t>33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9C113D-AE55-F3B3-E221-1D8CA4D0EC80}"/>
              </a:ext>
            </a:extLst>
          </p:cNvPr>
          <p:cNvSpPr txBox="1"/>
          <p:nvPr/>
        </p:nvSpPr>
        <p:spPr>
          <a:xfrm>
            <a:off x="1109533" y="259307"/>
            <a:ext cx="34110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Arial Black" panose="020B0A04020102020204" pitchFamily="34" charset="0"/>
              </a:rPr>
              <a:t>Week #7,#8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8E87D0E-F485-E6A0-7F57-098D97BA8F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8064" y="1556229"/>
            <a:ext cx="5969119" cy="87566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CD5CD47-D419-A284-0919-EF0D3FEF88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9467" y="2532978"/>
            <a:ext cx="5676900" cy="5905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1E48691-13D3-0A5E-312A-9808530060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2487" y="3224611"/>
            <a:ext cx="4120271" cy="2824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5389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D277A71-C5A3-2B53-25AA-A52C92EF6C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44958"/>
            <a:ext cx="1915235" cy="19152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835D244-D79F-8F6B-3481-116553499408}"/>
              </a:ext>
            </a:extLst>
          </p:cNvPr>
          <p:cNvSpPr txBox="1"/>
          <p:nvPr/>
        </p:nvSpPr>
        <p:spPr>
          <a:xfrm>
            <a:off x="9778558" y="259307"/>
            <a:ext cx="2536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 Black" panose="020B0A04020102020204" pitchFamily="34" charset="0"/>
              </a:rPr>
              <a:t>AI Academy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®</a:t>
            </a:r>
            <a:endParaRPr lang="en-US" sz="24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3" name="Scroll: Vertical 12">
            <a:extLst>
              <a:ext uri="{FF2B5EF4-FFF2-40B4-BE49-F238E27FC236}">
                <a16:creationId xmlns:a16="http://schemas.microsoft.com/office/drawing/2014/main" id="{BB80B18F-2B14-894E-57C6-EC163F824025}"/>
              </a:ext>
            </a:extLst>
          </p:cNvPr>
          <p:cNvSpPr/>
          <p:nvPr/>
        </p:nvSpPr>
        <p:spPr>
          <a:xfrm>
            <a:off x="10459839" y="887102"/>
            <a:ext cx="1091821" cy="873457"/>
          </a:xfrm>
          <a:prstGeom prst="verticalScroll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tx1"/>
                </a:solidFill>
              </a:rPr>
              <a:t>34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9C113D-AE55-F3B3-E221-1D8CA4D0EC80}"/>
              </a:ext>
            </a:extLst>
          </p:cNvPr>
          <p:cNvSpPr txBox="1"/>
          <p:nvPr/>
        </p:nvSpPr>
        <p:spPr>
          <a:xfrm>
            <a:off x="1109533" y="259307"/>
            <a:ext cx="34110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Arial Black" panose="020B0A04020102020204" pitchFamily="34" charset="0"/>
              </a:rPr>
              <a:t>Week #7,#8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626E4F8-3BF8-6D75-FBCC-18D3B36C9F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2231" y="954488"/>
            <a:ext cx="7500764" cy="4841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3426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D277A71-C5A3-2B53-25AA-A52C92EF6C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44958"/>
            <a:ext cx="1915235" cy="19152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835D244-D79F-8F6B-3481-116553499408}"/>
              </a:ext>
            </a:extLst>
          </p:cNvPr>
          <p:cNvSpPr txBox="1"/>
          <p:nvPr/>
        </p:nvSpPr>
        <p:spPr>
          <a:xfrm>
            <a:off x="9778558" y="259307"/>
            <a:ext cx="2536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 Black" panose="020B0A04020102020204" pitchFamily="34" charset="0"/>
              </a:rPr>
              <a:t>AI Academy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®</a:t>
            </a:r>
            <a:endParaRPr lang="en-US" sz="24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3" name="Scroll: Vertical 12">
            <a:extLst>
              <a:ext uri="{FF2B5EF4-FFF2-40B4-BE49-F238E27FC236}">
                <a16:creationId xmlns:a16="http://schemas.microsoft.com/office/drawing/2014/main" id="{BB80B18F-2B14-894E-57C6-EC163F824025}"/>
              </a:ext>
            </a:extLst>
          </p:cNvPr>
          <p:cNvSpPr/>
          <p:nvPr/>
        </p:nvSpPr>
        <p:spPr>
          <a:xfrm>
            <a:off x="10459839" y="887102"/>
            <a:ext cx="1091821" cy="873457"/>
          </a:xfrm>
          <a:prstGeom prst="verticalScroll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tx1"/>
                </a:solidFill>
              </a:rPr>
              <a:t>35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9C113D-AE55-F3B3-E221-1D8CA4D0EC80}"/>
              </a:ext>
            </a:extLst>
          </p:cNvPr>
          <p:cNvSpPr txBox="1"/>
          <p:nvPr/>
        </p:nvSpPr>
        <p:spPr>
          <a:xfrm>
            <a:off x="1109533" y="259307"/>
            <a:ext cx="34110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Arial Black" panose="020B0A04020102020204" pitchFamily="34" charset="0"/>
              </a:rPr>
              <a:t>Week #7,#8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1D2BA85-CD10-26A4-8AB4-FD0231A63F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6350" y="938304"/>
            <a:ext cx="7174431" cy="3071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5882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D277A71-C5A3-2B53-25AA-A52C92EF6C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44958"/>
            <a:ext cx="1915235" cy="19152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835D244-D79F-8F6B-3481-116553499408}"/>
              </a:ext>
            </a:extLst>
          </p:cNvPr>
          <p:cNvSpPr txBox="1"/>
          <p:nvPr/>
        </p:nvSpPr>
        <p:spPr>
          <a:xfrm>
            <a:off x="9778558" y="259307"/>
            <a:ext cx="2536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 Black" panose="020B0A04020102020204" pitchFamily="34" charset="0"/>
              </a:rPr>
              <a:t>AI Academy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®</a:t>
            </a:r>
            <a:endParaRPr lang="en-US" sz="24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3" name="Scroll: Vertical 12">
            <a:extLst>
              <a:ext uri="{FF2B5EF4-FFF2-40B4-BE49-F238E27FC236}">
                <a16:creationId xmlns:a16="http://schemas.microsoft.com/office/drawing/2014/main" id="{BB80B18F-2B14-894E-57C6-EC163F824025}"/>
              </a:ext>
            </a:extLst>
          </p:cNvPr>
          <p:cNvSpPr/>
          <p:nvPr/>
        </p:nvSpPr>
        <p:spPr>
          <a:xfrm>
            <a:off x="10459839" y="887102"/>
            <a:ext cx="1091821" cy="873457"/>
          </a:xfrm>
          <a:prstGeom prst="verticalScroll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tx1"/>
                </a:solidFill>
              </a:rPr>
              <a:t>36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9C113D-AE55-F3B3-E221-1D8CA4D0EC80}"/>
              </a:ext>
            </a:extLst>
          </p:cNvPr>
          <p:cNvSpPr txBox="1"/>
          <p:nvPr/>
        </p:nvSpPr>
        <p:spPr>
          <a:xfrm>
            <a:off x="1109533" y="259307"/>
            <a:ext cx="34110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Arial Black" panose="020B0A04020102020204" pitchFamily="34" charset="0"/>
              </a:rPr>
              <a:t>Week #7,#8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B130039-5421-C7D6-FCAA-BB287E8A2E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0730" y="934990"/>
            <a:ext cx="7218187" cy="4801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0955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D277A71-C5A3-2B53-25AA-A52C92EF6C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44958"/>
            <a:ext cx="1915235" cy="19152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835D244-D79F-8F6B-3481-116553499408}"/>
              </a:ext>
            </a:extLst>
          </p:cNvPr>
          <p:cNvSpPr txBox="1"/>
          <p:nvPr/>
        </p:nvSpPr>
        <p:spPr>
          <a:xfrm>
            <a:off x="9778558" y="259307"/>
            <a:ext cx="2536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 Black" panose="020B0A04020102020204" pitchFamily="34" charset="0"/>
              </a:rPr>
              <a:t>AI Academy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®</a:t>
            </a:r>
            <a:endParaRPr lang="en-US" sz="24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3" name="Scroll: Vertical 12">
            <a:extLst>
              <a:ext uri="{FF2B5EF4-FFF2-40B4-BE49-F238E27FC236}">
                <a16:creationId xmlns:a16="http://schemas.microsoft.com/office/drawing/2014/main" id="{BB80B18F-2B14-894E-57C6-EC163F824025}"/>
              </a:ext>
            </a:extLst>
          </p:cNvPr>
          <p:cNvSpPr/>
          <p:nvPr/>
        </p:nvSpPr>
        <p:spPr>
          <a:xfrm>
            <a:off x="10459839" y="887102"/>
            <a:ext cx="1091821" cy="873457"/>
          </a:xfrm>
          <a:prstGeom prst="verticalScroll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tx1"/>
                </a:solidFill>
              </a:rPr>
              <a:t>37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9C113D-AE55-F3B3-E221-1D8CA4D0EC80}"/>
              </a:ext>
            </a:extLst>
          </p:cNvPr>
          <p:cNvSpPr txBox="1"/>
          <p:nvPr/>
        </p:nvSpPr>
        <p:spPr>
          <a:xfrm>
            <a:off x="1109533" y="259307"/>
            <a:ext cx="34110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Arial Black" panose="020B0A04020102020204" pitchFamily="34" charset="0"/>
              </a:rPr>
              <a:t>Week #7,#8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783DDF-35D5-71AF-BCA9-9994D14348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6747" y="874287"/>
            <a:ext cx="6851137" cy="4457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06331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D277A71-C5A3-2B53-25AA-A52C92EF6C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44958"/>
            <a:ext cx="1915235" cy="19152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835D244-D79F-8F6B-3481-116553499408}"/>
              </a:ext>
            </a:extLst>
          </p:cNvPr>
          <p:cNvSpPr txBox="1"/>
          <p:nvPr/>
        </p:nvSpPr>
        <p:spPr>
          <a:xfrm>
            <a:off x="9778558" y="259307"/>
            <a:ext cx="2536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 Black" panose="020B0A04020102020204" pitchFamily="34" charset="0"/>
              </a:rPr>
              <a:t>AI Academy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®</a:t>
            </a:r>
            <a:endParaRPr lang="en-US" sz="24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3" name="Scroll: Vertical 12">
            <a:extLst>
              <a:ext uri="{FF2B5EF4-FFF2-40B4-BE49-F238E27FC236}">
                <a16:creationId xmlns:a16="http://schemas.microsoft.com/office/drawing/2014/main" id="{BB80B18F-2B14-894E-57C6-EC163F824025}"/>
              </a:ext>
            </a:extLst>
          </p:cNvPr>
          <p:cNvSpPr/>
          <p:nvPr/>
        </p:nvSpPr>
        <p:spPr>
          <a:xfrm>
            <a:off x="10459839" y="887102"/>
            <a:ext cx="1091821" cy="873457"/>
          </a:xfrm>
          <a:prstGeom prst="verticalScroll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tx1"/>
                </a:solidFill>
              </a:rPr>
              <a:t>38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9C113D-AE55-F3B3-E221-1D8CA4D0EC80}"/>
              </a:ext>
            </a:extLst>
          </p:cNvPr>
          <p:cNvSpPr txBox="1"/>
          <p:nvPr/>
        </p:nvSpPr>
        <p:spPr>
          <a:xfrm>
            <a:off x="1109533" y="259307"/>
            <a:ext cx="34110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Arial Black" panose="020B0A04020102020204" pitchFamily="34" charset="0"/>
              </a:rPr>
              <a:t>Week #7,#8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524FBBC-BCD9-5E3B-E509-3D094DF30E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733" y="846163"/>
            <a:ext cx="7146846" cy="5078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6444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D277A71-C5A3-2B53-25AA-A52C92EF6C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44958"/>
            <a:ext cx="1915235" cy="19152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835D244-D79F-8F6B-3481-116553499408}"/>
              </a:ext>
            </a:extLst>
          </p:cNvPr>
          <p:cNvSpPr txBox="1"/>
          <p:nvPr/>
        </p:nvSpPr>
        <p:spPr>
          <a:xfrm>
            <a:off x="9778558" y="259307"/>
            <a:ext cx="2536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 Black" panose="020B0A04020102020204" pitchFamily="34" charset="0"/>
              </a:rPr>
              <a:t>AI Academy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®</a:t>
            </a:r>
            <a:endParaRPr lang="en-US" sz="24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3" name="Scroll: Vertical 12">
            <a:extLst>
              <a:ext uri="{FF2B5EF4-FFF2-40B4-BE49-F238E27FC236}">
                <a16:creationId xmlns:a16="http://schemas.microsoft.com/office/drawing/2014/main" id="{BB80B18F-2B14-894E-57C6-EC163F824025}"/>
              </a:ext>
            </a:extLst>
          </p:cNvPr>
          <p:cNvSpPr/>
          <p:nvPr/>
        </p:nvSpPr>
        <p:spPr>
          <a:xfrm>
            <a:off x="10459839" y="887102"/>
            <a:ext cx="1091821" cy="873457"/>
          </a:xfrm>
          <a:prstGeom prst="verticalScroll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tx1"/>
                </a:solidFill>
              </a:rPr>
              <a:t>39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9C113D-AE55-F3B3-E221-1D8CA4D0EC80}"/>
              </a:ext>
            </a:extLst>
          </p:cNvPr>
          <p:cNvSpPr txBox="1"/>
          <p:nvPr/>
        </p:nvSpPr>
        <p:spPr>
          <a:xfrm>
            <a:off x="1109533" y="259307"/>
            <a:ext cx="34110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Arial Black" panose="020B0A04020102020204" pitchFamily="34" charset="0"/>
              </a:rPr>
              <a:t>Week #7,#8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7693B6F-3B6C-1E7D-76B1-0FA4D29841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3215" y="860227"/>
            <a:ext cx="7715697" cy="4696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9651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D277A71-C5A3-2B53-25AA-A52C92EF6C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44958"/>
            <a:ext cx="1915235" cy="19152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835D244-D79F-8F6B-3481-116553499408}"/>
              </a:ext>
            </a:extLst>
          </p:cNvPr>
          <p:cNvSpPr txBox="1"/>
          <p:nvPr/>
        </p:nvSpPr>
        <p:spPr>
          <a:xfrm>
            <a:off x="9778558" y="259307"/>
            <a:ext cx="2536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 Black" panose="020B0A04020102020204" pitchFamily="34" charset="0"/>
              </a:rPr>
              <a:t>AI Academy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®</a:t>
            </a:r>
            <a:endParaRPr lang="en-US" sz="24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3" name="Scroll: Vertical 12">
            <a:extLst>
              <a:ext uri="{FF2B5EF4-FFF2-40B4-BE49-F238E27FC236}">
                <a16:creationId xmlns:a16="http://schemas.microsoft.com/office/drawing/2014/main" id="{BB80B18F-2B14-894E-57C6-EC163F824025}"/>
              </a:ext>
            </a:extLst>
          </p:cNvPr>
          <p:cNvSpPr/>
          <p:nvPr/>
        </p:nvSpPr>
        <p:spPr>
          <a:xfrm>
            <a:off x="10459839" y="887102"/>
            <a:ext cx="1091821" cy="873457"/>
          </a:xfrm>
          <a:prstGeom prst="verticalScroll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9C113D-AE55-F3B3-E221-1D8CA4D0EC80}"/>
              </a:ext>
            </a:extLst>
          </p:cNvPr>
          <p:cNvSpPr txBox="1"/>
          <p:nvPr/>
        </p:nvSpPr>
        <p:spPr>
          <a:xfrm>
            <a:off x="1109533" y="259307"/>
            <a:ext cx="34110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Arial Black" panose="020B0A04020102020204" pitchFamily="34" charset="0"/>
              </a:rPr>
              <a:t>Week #7,#8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7EA1C1D-0193-4A0B-CBB2-1FBF919D5A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737" y="409056"/>
            <a:ext cx="8048535" cy="6039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435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D277A71-C5A3-2B53-25AA-A52C92EF6C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44958"/>
            <a:ext cx="1915235" cy="19152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835D244-D79F-8F6B-3481-116553499408}"/>
              </a:ext>
            </a:extLst>
          </p:cNvPr>
          <p:cNvSpPr txBox="1"/>
          <p:nvPr/>
        </p:nvSpPr>
        <p:spPr>
          <a:xfrm>
            <a:off x="9778558" y="259307"/>
            <a:ext cx="2536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 Black" panose="020B0A04020102020204" pitchFamily="34" charset="0"/>
              </a:rPr>
              <a:t>AI Academy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®</a:t>
            </a:r>
            <a:endParaRPr lang="en-US" sz="24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3" name="Scroll: Vertical 12">
            <a:extLst>
              <a:ext uri="{FF2B5EF4-FFF2-40B4-BE49-F238E27FC236}">
                <a16:creationId xmlns:a16="http://schemas.microsoft.com/office/drawing/2014/main" id="{BB80B18F-2B14-894E-57C6-EC163F824025}"/>
              </a:ext>
            </a:extLst>
          </p:cNvPr>
          <p:cNvSpPr/>
          <p:nvPr/>
        </p:nvSpPr>
        <p:spPr>
          <a:xfrm>
            <a:off x="10459839" y="887102"/>
            <a:ext cx="1091821" cy="873457"/>
          </a:xfrm>
          <a:prstGeom prst="verticalScroll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tx1"/>
                </a:solidFill>
              </a:rPr>
              <a:t>40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9C113D-AE55-F3B3-E221-1D8CA4D0EC80}"/>
              </a:ext>
            </a:extLst>
          </p:cNvPr>
          <p:cNvSpPr txBox="1"/>
          <p:nvPr/>
        </p:nvSpPr>
        <p:spPr>
          <a:xfrm>
            <a:off x="1109533" y="259307"/>
            <a:ext cx="34110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Arial Black" panose="020B0A04020102020204" pitchFamily="34" charset="0"/>
              </a:rPr>
              <a:t>Week #7,#8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7521450-D629-C42F-9816-1166A19792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4576" y="897531"/>
            <a:ext cx="7546135" cy="4743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49548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D277A71-C5A3-2B53-25AA-A52C92EF6C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44958"/>
            <a:ext cx="1915235" cy="19152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835D244-D79F-8F6B-3481-116553499408}"/>
              </a:ext>
            </a:extLst>
          </p:cNvPr>
          <p:cNvSpPr txBox="1"/>
          <p:nvPr/>
        </p:nvSpPr>
        <p:spPr>
          <a:xfrm>
            <a:off x="9778558" y="259307"/>
            <a:ext cx="2536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 Black" panose="020B0A04020102020204" pitchFamily="34" charset="0"/>
              </a:rPr>
              <a:t>AI Academy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®</a:t>
            </a:r>
            <a:endParaRPr lang="en-US" sz="24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3" name="Scroll: Vertical 12">
            <a:extLst>
              <a:ext uri="{FF2B5EF4-FFF2-40B4-BE49-F238E27FC236}">
                <a16:creationId xmlns:a16="http://schemas.microsoft.com/office/drawing/2014/main" id="{BB80B18F-2B14-894E-57C6-EC163F824025}"/>
              </a:ext>
            </a:extLst>
          </p:cNvPr>
          <p:cNvSpPr/>
          <p:nvPr/>
        </p:nvSpPr>
        <p:spPr>
          <a:xfrm>
            <a:off x="10459839" y="887102"/>
            <a:ext cx="1091821" cy="873457"/>
          </a:xfrm>
          <a:prstGeom prst="verticalScroll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tx1"/>
                </a:solidFill>
              </a:rPr>
              <a:t>41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9C113D-AE55-F3B3-E221-1D8CA4D0EC80}"/>
              </a:ext>
            </a:extLst>
          </p:cNvPr>
          <p:cNvSpPr txBox="1"/>
          <p:nvPr/>
        </p:nvSpPr>
        <p:spPr>
          <a:xfrm>
            <a:off x="1109533" y="259307"/>
            <a:ext cx="34110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Arial Black" panose="020B0A04020102020204" pitchFamily="34" charset="0"/>
              </a:rPr>
              <a:t>Week #7,#8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A29D1C-0EAE-0C53-69C2-398BDE209D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8008" y="901795"/>
            <a:ext cx="7435153" cy="4809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4525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D277A71-C5A3-2B53-25AA-A52C92EF6C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44958"/>
            <a:ext cx="1915235" cy="19152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835D244-D79F-8F6B-3481-116553499408}"/>
              </a:ext>
            </a:extLst>
          </p:cNvPr>
          <p:cNvSpPr txBox="1"/>
          <p:nvPr/>
        </p:nvSpPr>
        <p:spPr>
          <a:xfrm>
            <a:off x="9778558" y="259307"/>
            <a:ext cx="2536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 Black" panose="020B0A04020102020204" pitchFamily="34" charset="0"/>
              </a:rPr>
              <a:t>AI Academy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®</a:t>
            </a:r>
            <a:endParaRPr lang="en-US" sz="24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3" name="Scroll: Vertical 12">
            <a:extLst>
              <a:ext uri="{FF2B5EF4-FFF2-40B4-BE49-F238E27FC236}">
                <a16:creationId xmlns:a16="http://schemas.microsoft.com/office/drawing/2014/main" id="{BB80B18F-2B14-894E-57C6-EC163F824025}"/>
              </a:ext>
            </a:extLst>
          </p:cNvPr>
          <p:cNvSpPr/>
          <p:nvPr/>
        </p:nvSpPr>
        <p:spPr>
          <a:xfrm>
            <a:off x="10459839" y="887102"/>
            <a:ext cx="1091821" cy="873457"/>
          </a:xfrm>
          <a:prstGeom prst="verticalScroll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tx1"/>
                </a:solidFill>
              </a:rPr>
              <a:t>42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9C113D-AE55-F3B3-E221-1D8CA4D0EC80}"/>
              </a:ext>
            </a:extLst>
          </p:cNvPr>
          <p:cNvSpPr txBox="1"/>
          <p:nvPr/>
        </p:nvSpPr>
        <p:spPr>
          <a:xfrm>
            <a:off x="1109533" y="259307"/>
            <a:ext cx="34110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Arial Black" panose="020B0A04020102020204" pitchFamily="34" charset="0"/>
              </a:rPr>
              <a:t>Week #7,#8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458AB1B-73E7-D289-B213-FE07FAEA6E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0952" y="902432"/>
            <a:ext cx="7605546" cy="4696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86802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D277A71-C5A3-2B53-25AA-A52C92EF6C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44958"/>
            <a:ext cx="1915235" cy="19152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835D244-D79F-8F6B-3481-116553499408}"/>
              </a:ext>
            </a:extLst>
          </p:cNvPr>
          <p:cNvSpPr txBox="1"/>
          <p:nvPr/>
        </p:nvSpPr>
        <p:spPr>
          <a:xfrm>
            <a:off x="9778558" y="259307"/>
            <a:ext cx="2536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 Black" panose="020B0A04020102020204" pitchFamily="34" charset="0"/>
              </a:rPr>
              <a:t>AI Academy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®</a:t>
            </a:r>
            <a:endParaRPr lang="en-US" sz="24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3" name="Scroll: Vertical 12">
            <a:extLst>
              <a:ext uri="{FF2B5EF4-FFF2-40B4-BE49-F238E27FC236}">
                <a16:creationId xmlns:a16="http://schemas.microsoft.com/office/drawing/2014/main" id="{BB80B18F-2B14-894E-57C6-EC163F824025}"/>
              </a:ext>
            </a:extLst>
          </p:cNvPr>
          <p:cNvSpPr/>
          <p:nvPr/>
        </p:nvSpPr>
        <p:spPr>
          <a:xfrm>
            <a:off x="10459839" y="887102"/>
            <a:ext cx="1091821" cy="873457"/>
          </a:xfrm>
          <a:prstGeom prst="verticalScroll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tx1"/>
                </a:solidFill>
              </a:rPr>
              <a:t>43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9C113D-AE55-F3B3-E221-1D8CA4D0EC80}"/>
              </a:ext>
            </a:extLst>
          </p:cNvPr>
          <p:cNvSpPr txBox="1"/>
          <p:nvPr/>
        </p:nvSpPr>
        <p:spPr>
          <a:xfrm>
            <a:off x="1109533" y="259307"/>
            <a:ext cx="34110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Arial Black" panose="020B0A04020102020204" pitchFamily="34" charset="0"/>
              </a:rPr>
              <a:t>Week #7,#8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D8BF184-4A25-59EA-FD5F-A2B4249919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2694" y="967193"/>
            <a:ext cx="7672404" cy="4392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96731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D277A71-C5A3-2B53-25AA-A52C92EF6C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44958"/>
            <a:ext cx="1915235" cy="19152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835D244-D79F-8F6B-3481-116553499408}"/>
              </a:ext>
            </a:extLst>
          </p:cNvPr>
          <p:cNvSpPr txBox="1"/>
          <p:nvPr/>
        </p:nvSpPr>
        <p:spPr>
          <a:xfrm>
            <a:off x="9778558" y="259307"/>
            <a:ext cx="2536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 Black" panose="020B0A04020102020204" pitchFamily="34" charset="0"/>
              </a:rPr>
              <a:t>AI Academy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®</a:t>
            </a:r>
            <a:endParaRPr lang="en-US" sz="24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3" name="Scroll: Vertical 12">
            <a:extLst>
              <a:ext uri="{FF2B5EF4-FFF2-40B4-BE49-F238E27FC236}">
                <a16:creationId xmlns:a16="http://schemas.microsoft.com/office/drawing/2014/main" id="{BB80B18F-2B14-894E-57C6-EC163F824025}"/>
              </a:ext>
            </a:extLst>
          </p:cNvPr>
          <p:cNvSpPr/>
          <p:nvPr/>
        </p:nvSpPr>
        <p:spPr>
          <a:xfrm>
            <a:off x="10459839" y="887102"/>
            <a:ext cx="1091821" cy="873457"/>
          </a:xfrm>
          <a:prstGeom prst="verticalScroll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tx1"/>
                </a:solidFill>
              </a:rPr>
              <a:t>44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9C113D-AE55-F3B3-E221-1D8CA4D0EC80}"/>
              </a:ext>
            </a:extLst>
          </p:cNvPr>
          <p:cNvSpPr txBox="1"/>
          <p:nvPr/>
        </p:nvSpPr>
        <p:spPr>
          <a:xfrm>
            <a:off x="1109533" y="259307"/>
            <a:ext cx="34110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Arial Black" panose="020B0A04020102020204" pitchFamily="34" charset="0"/>
              </a:rPr>
              <a:t>Week #7,#8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7ACD7D-8D68-0058-683B-C88894B12B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5110" y="886566"/>
            <a:ext cx="7801138" cy="4530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58449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D277A71-C5A3-2B53-25AA-A52C92EF6C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44958"/>
            <a:ext cx="1915235" cy="19152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835D244-D79F-8F6B-3481-116553499408}"/>
              </a:ext>
            </a:extLst>
          </p:cNvPr>
          <p:cNvSpPr txBox="1"/>
          <p:nvPr/>
        </p:nvSpPr>
        <p:spPr>
          <a:xfrm>
            <a:off x="9778558" y="259307"/>
            <a:ext cx="2536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 Black" panose="020B0A04020102020204" pitchFamily="34" charset="0"/>
              </a:rPr>
              <a:t>AI Academy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®</a:t>
            </a:r>
            <a:endParaRPr lang="en-US" sz="24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3" name="Scroll: Vertical 12">
            <a:extLst>
              <a:ext uri="{FF2B5EF4-FFF2-40B4-BE49-F238E27FC236}">
                <a16:creationId xmlns:a16="http://schemas.microsoft.com/office/drawing/2014/main" id="{BB80B18F-2B14-894E-57C6-EC163F824025}"/>
              </a:ext>
            </a:extLst>
          </p:cNvPr>
          <p:cNvSpPr/>
          <p:nvPr/>
        </p:nvSpPr>
        <p:spPr>
          <a:xfrm>
            <a:off x="10459839" y="887102"/>
            <a:ext cx="1091821" cy="873457"/>
          </a:xfrm>
          <a:prstGeom prst="verticalScroll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tx1"/>
                </a:solidFill>
              </a:rPr>
              <a:t>45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9C113D-AE55-F3B3-E221-1D8CA4D0EC80}"/>
              </a:ext>
            </a:extLst>
          </p:cNvPr>
          <p:cNvSpPr txBox="1"/>
          <p:nvPr/>
        </p:nvSpPr>
        <p:spPr>
          <a:xfrm>
            <a:off x="1109533" y="259307"/>
            <a:ext cx="34110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Arial Black" panose="020B0A04020102020204" pitchFamily="34" charset="0"/>
              </a:rPr>
              <a:t>Week #7,#8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B4CE57D-F323-E551-F59A-8D5E913785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5482" y="967193"/>
            <a:ext cx="7897832" cy="4378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91986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D277A71-C5A3-2B53-25AA-A52C92EF6C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44958"/>
            <a:ext cx="1915235" cy="19152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835D244-D79F-8F6B-3481-116553499408}"/>
              </a:ext>
            </a:extLst>
          </p:cNvPr>
          <p:cNvSpPr txBox="1"/>
          <p:nvPr/>
        </p:nvSpPr>
        <p:spPr>
          <a:xfrm>
            <a:off x="9778558" y="259307"/>
            <a:ext cx="2536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 Black" panose="020B0A04020102020204" pitchFamily="34" charset="0"/>
              </a:rPr>
              <a:t>AI Academy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®</a:t>
            </a:r>
            <a:endParaRPr lang="en-US" sz="24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3" name="Scroll: Vertical 12">
            <a:extLst>
              <a:ext uri="{FF2B5EF4-FFF2-40B4-BE49-F238E27FC236}">
                <a16:creationId xmlns:a16="http://schemas.microsoft.com/office/drawing/2014/main" id="{BB80B18F-2B14-894E-57C6-EC163F824025}"/>
              </a:ext>
            </a:extLst>
          </p:cNvPr>
          <p:cNvSpPr/>
          <p:nvPr/>
        </p:nvSpPr>
        <p:spPr>
          <a:xfrm>
            <a:off x="10459839" y="887102"/>
            <a:ext cx="1091821" cy="873457"/>
          </a:xfrm>
          <a:prstGeom prst="verticalScroll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tx1"/>
                </a:solidFill>
              </a:rPr>
              <a:t>46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9C113D-AE55-F3B3-E221-1D8CA4D0EC80}"/>
              </a:ext>
            </a:extLst>
          </p:cNvPr>
          <p:cNvSpPr txBox="1"/>
          <p:nvPr/>
        </p:nvSpPr>
        <p:spPr>
          <a:xfrm>
            <a:off x="1109533" y="259307"/>
            <a:ext cx="34110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Arial Black" panose="020B0A04020102020204" pitchFamily="34" charset="0"/>
              </a:rPr>
              <a:t>Week #7,#8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F83DAE-C6A6-28CC-7AC7-9084C262B4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7573" y="967193"/>
            <a:ext cx="7904463" cy="4420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18150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D277A71-C5A3-2B53-25AA-A52C92EF6C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44958"/>
            <a:ext cx="1915235" cy="19152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835D244-D79F-8F6B-3481-116553499408}"/>
              </a:ext>
            </a:extLst>
          </p:cNvPr>
          <p:cNvSpPr txBox="1"/>
          <p:nvPr/>
        </p:nvSpPr>
        <p:spPr>
          <a:xfrm>
            <a:off x="9778558" y="259307"/>
            <a:ext cx="2536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 Black" panose="020B0A04020102020204" pitchFamily="34" charset="0"/>
              </a:rPr>
              <a:t>AI Academy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®</a:t>
            </a:r>
            <a:endParaRPr lang="en-US" sz="24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3" name="Scroll: Vertical 12">
            <a:extLst>
              <a:ext uri="{FF2B5EF4-FFF2-40B4-BE49-F238E27FC236}">
                <a16:creationId xmlns:a16="http://schemas.microsoft.com/office/drawing/2014/main" id="{BB80B18F-2B14-894E-57C6-EC163F824025}"/>
              </a:ext>
            </a:extLst>
          </p:cNvPr>
          <p:cNvSpPr/>
          <p:nvPr/>
        </p:nvSpPr>
        <p:spPr>
          <a:xfrm>
            <a:off x="10459839" y="887102"/>
            <a:ext cx="1091821" cy="873457"/>
          </a:xfrm>
          <a:prstGeom prst="verticalScroll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tx1"/>
                </a:solidFill>
              </a:rPr>
              <a:t>47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9C113D-AE55-F3B3-E221-1D8CA4D0EC80}"/>
              </a:ext>
            </a:extLst>
          </p:cNvPr>
          <p:cNvSpPr txBox="1"/>
          <p:nvPr/>
        </p:nvSpPr>
        <p:spPr>
          <a:xfrm>
            <a:off x="1109533" y="259307"/>
            <a:ext cx="34110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Arial Black" panose="020B0A04020102020204" pitchFamily="34" charset="0"/>
              </a:rPr>
              <a:t>Week #7,#8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718638F-91C2-9969-03D2-46774CBAD2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9789" y="967193"/>
            <a:ext cx="8024775" cy="4209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37992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D277A71-C5A3-2B53-25AA-A52C92EF6C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44958"/>
            <a:ext cx="1915235" cy="19152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835D244-D79F-8F6B-3481-116553499408}"/>
              </a:ext>
            </a:extLst>
          </p:cNvPr>
          <p:cNvSpPr txBox="1"/>
          <p:nvPr/>
        </p:nvSpPr>
        <p:spPr>
          <a:xfrm>
            <a:off x="9778558" y="259307"/>
            <a:ext cx="2536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 Black" panose="020B0A04020102020204" pitchFamily="34" charset="0"/>
              </a:rPr>
              <a:t>AI Academy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®</a:t>
            </a:r>
            <a:endParaRPr lang="en-US" sz="24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3" name="Scroll: Vertical 12">
            <a:extLst>
              <a:ext uri="{FF2B5EF4-FFF2-40B4-BE49-F238E27FC236}">
                <a16:creationId xmlns:a16="http://schemas.microsoft.com/office/drawing/2014/main" id="{BB80B18F-2B14-894E-57C6-EC163F824025}"/>
              </a:ext>
            </a:extLst>
          </p:cNvPr>
          <p:cNvSpPr/>
          <p:nvPr/>
        </p:nvSpPr>
        <p:spPr>
          <a:xfrm>
            <a:off x="10459839" y="887102"/>
            <a:ext cx="1091821" cy="873457"/>
          </a:xfrm>
          <a:prstGeom prst="verticalScroll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tx1"/>
                </a:solidFill>
              </a:rPr>
              <a:t>48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9C113D-AE55-F3B3-E221-1D8CA4D0EC80}"/>
              </a:ext>
            </a:extLst>
          </p:cNvPr>
          <p:cNvSpPr txBox="1"/>
          <p:nvPr/>
        </p:nvSpPr>
        <p:spPr>
          <a:xfrm>
            <a:off x="1109533" y="259307"/>
            <a:ext cx="34110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Arial Black" panose="020B0A04020102020204" pitchFamily="34" charset="0"/>
              </a:rPr>
              <a:t>Week #7,#8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8E5EE08-3514-07E2-5918-29564E64C8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8585" y="926352"/>
            <a:ext cx="7119227" cy="4292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44298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D277A71-C5A3-2B53-25AA-A52C92EF6C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44958"/>
            <a:ext cx="1915235" cy="19152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835D244-D79F-8F6B-3481-116553499408}"/>
              </a:ext>
            </a:extLst>
          </p:cNvPr>
          <p:cNvSpPr txBox="1"/>
          <p:nvPr/>
        </p:nvSpPr>
        <p:spPr>
          <a:xfrm>
            <a:off x="9778558" y="259307"/>
            <a:ext cx="2536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 Black" panose="020B0A04020102020204" pitchFamily="34" charset="0"/>
              </a:rPr>
              <a:t>AI Academy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®</a:t>
            </a:r>
            <a:endParaRPr lang="en-US" sz="24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3" name="Scroll: Vertical 12">
            <a:extLst>
              <a:ext uri="{FF2B5EF4-FFF2-40B4-BE49-F238E27FC236}">
                <a16:creationId xmlns:a16="http://schemas.microsoft.com/office/drawing/2014/main" id="{BB80B18F-2B14-894E-57C6-EC163F824025}"/>
              </a:ext>
            </a:extLst>
          </p:cNvPr>
          <p:cNvSpPr/>
          <p:nvPr/>
        </p:nvSpPr>
        <p:spPr>
          <a:xfrm>
            <a:off x="10459839" y="887102"/>
            <a:ext cx="1091821" cy="873457"/>
          </a:xfrm>
          <a:prstGeom prst="verticalScroll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tx1"/>
                </a:solidFill>
              </a:rPr>
              <a:t>49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9C113D-AE55-F3B3-E221-1D8CA4D0EC80}"/>
              </a:ext>
            </a:extLst>
          </p:cNvPr>
          <p:cNvSpPr txBox="1"/>
          <p:nvPr/>
        </p:nvSpPr>
        <p:spPr>
          <a:xfrm>
            <a:off x="1109533" y="259307"/>
            <a:ext cx="34110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Arial Black" panose="020B0A04020102020204" pitchFamily="34" charset="0"/>
              </a:rPr>
              <a:t>Week #7,#8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FC200B6-78A3-4664-DA2E-4F7C3BEDA2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7853" y="967192"/>
            <a:ext cx="7107820" cy="4540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7490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D277A71-C5A3-2B53-25AA-A52C92EF6C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44958"/>
            <a:ext cx="1915235" cy="19152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835D244-D79F-8F6B-3481-116553499408}"/>
              </a:ext>
            </a:extLst>
          </p:cNvPr>
          <p:cNvSpPr txBox="1"/>
          <p:nvPr/>
        </p:nvSpPr>
        <p:spPr>
          <a:xfrm>
            <a:off x="9778558" y="259307"/>
            <a:ext cx="2536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 Black" panose="020B0A04020102020204" pitchFamily="34" charset="0"/>
              </a:rPr>
              <a:t>AI Academy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®</a:t>
            </a:r>
            <a:endParaRPr lang="en-US" sz="24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3" name="Scroll: Vertical 12">
            <a:extLst>
              <a:ext uri="{FF2B5EF4-FFF2-40B4-BE49-F238E27FC236}">
                <a16:creationId xmlns:a16="http://schemas.microsoft.com/office/drawing/2014/main" id="{BB80B18F-2B14-894E-57C6-EC163F824025}"/>
              </a:ext>
            </a:extLst>
          </p:cNvPr>
          <p:cNvSpPr/>
          <p:nvPr/>
        </p:nvSpPr>
        <p:spPr>
          <a:xfrm>
            <a:off x="10459839" y="887102"/>
            <a:ext cx="1091821" cy="873457"/>
          </a:xfrm>
          <a:prstGeom prst="verticalScroll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9C113D-AE55-F3B3-E221-1D8CA4D0EC80}"/>
              </a:ext>
            </a:extLst>
          </p:cNvPr>
          <p:cNvSpPr txBox="1"/>
          <p:nvPr/>
        </p:nvSpPr>
        <p:spPr>
          <a:xfrm>
            <a:off x="1109533" y="259307"/>
            <a:ext cx="34110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Arial Black" panose="020B0A04020102020204" pitchFamily="34" charset="0"/>
              </a:rPr>
              <a:t>Week #7,#8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22DE68B-27B1-9B95-DB48-EA11B534AE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533" y="341690"/>
            <a:ext cx="8528016" cy="6399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22420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D277A71-C5A3-2B53-25AA-A52C92EF6C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44958"/>
            <a:ext cx="1915235" cy="19152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835D244-D79F-8F6B-3481-116553499408}"/>
              </a:ext>
            </a:extLst>
          </p:cNvPr>
          <p:cNvSpPr txBox="1"/>
          <p:nvPr/>
        </p:nvSpPr>
        <p:spPr>
          <a:xfrm>
            <a:off x="9778558" y="259307"/>
            <a:ext cx="2536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 Black" panose="020B0A04020102020204" pitchFamily="34" charset="0"/>
              </a:rPr>
              <a:t>AI Academy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®</a:t>
            </a:r>
            <a:endParaRPr lang="en-US" sz="24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3" name="Scroll: Vertical 12">
            <a:extLst>
              <a:ext uri="{FF2B5EF4-FFF2-40B4-BE49-F238E27FC236}">
                <a16:creationId xmlns:a16="http://schemas.microsoft.com/office/drawing/2014/main" id="{BB80B18F-2B14-894E-57C6-EC163F824025}"/>
              </a:ext>
            </a:extLst>
          </p:cNvPr>
          <p:cNvSpPr/>
          <p:nvPr/>
        </p:nvSpPr>
        <p:spPr>
          <a:xfrm>
            <a:off x="10459839" y="887102"/>
            <a:ext cx="1091821" cy="873457"/>
          </a:xfrm>
          <a:prstGeom prst="verticalScroll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tx1"/>
                </a:solidFill>
              </a:rPr>
              <a:t>50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9C113D-AE55-F3B3-E221-1D8CA4D0EC80}"/>
              </a:ext>
            </a:extLst>
          </p:cNvPr>
          <p:cNvSpPr txBox="1"/>
          <p:nvPr/>
        </p:nvSpPr>
        <p:spPr>
          <a:xfrm>
            <a:off x="1109533" y="259307"/>
            <a:ext cx="34110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Arial Black" panose="020B0A04020102020204" pitchFamily="34" charset="0"/>
              </a:rPr>
              <a:t>Week #7,#8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4F136E-F209-5F89-351D-1883A2E4CD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084" y="967192"/>
            <a:ext cx="7643722" cy="4434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15511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D277A71-C5A3-2B53-25AA-A52C92EF6C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44958"/>
            <a:ext cx="1915235" cy="19152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835D244-D79F-8F6B-3481-116553499408}"/>
              </a:ext>
            </a:extLst>
          </p:cNvPr>
          <p:cNvSpPr txBox="1"/>
          <p:nvPr/>
        </p:nvSpPr>
        <p:spPr>
          <a:xfrm>
            <a:off x="9778558" y="259307"/>
            <a:ext cx="2536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 Black" panose="020B0A04020102020204" pitchFamily="34" charset="0"/>
              </a:rPr>
              <a:t>AI Academy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®</a:t>
            </a:r>
            <a:endParaRPr lang="en-US" sz="24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3" name="Scroll: Vertical 12">
            <a:extLst>
              <a:ext uri="{FF2B5EF4-FFF2-40B4-BE49-F238E27FC236}">
                <a16:creationId xmlns:a16="http://schemas.microsoft.com/office/drawing/2014/main" id="{BB80B18F-2B14-894E-57C6-EC163F824025}"/>
              </a:ext>
            </a:extLst>
          </p:cNvPr>
          <p:cNvSpPr/>
          <p:nvPr/>
        </p:nvSpPr>
        <p:spPr>
          <a:xfrm>
            <a:off x="10459839" y="887102"/>
            <a:ext cx="1091821" cy="873457"/>
          </a:xfrm>
          <a:prstGeom prst="verticalScroll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tx1"/>
                </a:solidFill>
              </a:rPr>
              <a:t>51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9C113D-AE55-F3B3-E221-1D8CA4D0EC80}"/>
              </a:ext>
            </a:extLst>
          </p:cNvPr>
          <p:cNvSpPr txBox="1"/>
          <p:nvPr/>
        </p:nvSpPr>
        <p:spPr>
          <a:xfrm>
            <a:off x="1109533" y="259307"/>
            <a:ext cx="34110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Arial Black" panose="020B0A04020102020204" pitchFamily="34" charset="0"/>
              </a:rPr>
              <a:t>Week #7,#8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1F0C37-13F6-B54B-FB32-BC06BCE4F3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0392" y="887102"/>
            <a:ext cx="6842209" cy="4672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97593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D277A71-C5A3-2B53-25AA-A52C92EF6C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44958"/>
            <a:ext cx="1915235" cy="19152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835D244-D79F-8F6B-3481-116553499408}"/>
              </a:ext>
            </a:extLst>
          </p:cNvPr>
          <p:cNvSpPr txBox="1"/>
          <p:nvPr/>
        </p:nvSpPr>
        <p:spPr>
          <a:xfrm>
            <a:off x="9778558" y="259307"/>
            <a:ext cx="2536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 Black" panose="020B0A04020102020204" pitchFamily="34" charset="0"/>
              </a:rPr>
              <a:t>AI Academy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®</a:t>
            </a:r>
            <a:endParaRPr lang="en-US" sz="24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3" name="Scroll: Vertical 12">
            <a:extLst>
              <a:ext uri="{FF2B5EF4-FFF2-40B4-BE49-F238E27FC236}">
                <a16:creationId xmlns:a16="http://schemas.microsoft.com/office/drawing/2014/main" id="{BB80B18F-2B14-894E-57C6-EC163F824025}"/>
              </a:ext>
            </a:extLst>
          </p:cNvPr>
          <p:cNvSpPr/>
          <p:nvPr/>
        </p:nvSpPr>
        <p:spPr>
          <a:xfrm>
            <a:off x="10459839" y="887102"/>
            <a:ext cx="1091821" cy="873457"/>
          </a:xfrm>
          <a:prstGeom prst="verticalScroll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tx1"/>
                </a:solidFill>
              </a:rPr>
              <a:t>52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9C113D-AE55-F3B3-E221-1D8CA4D0EC80}"/>
              </a:ext>
            </a:extLst>
          </p:cNvPr>
          <p:cNvSpPr txBox="1"/>
          <p:nvPr/>
        </p:nvSpPr>
        <p:spPr>
          <a:xfrm>
            <a:off x="1109533" y="259307"/>
            <a:ext cx="34110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Arial Black" panose="020B0A04020102020204" pitchFamily="34" charset="0"/>
              </a:rPr>
              <a:t>Week #7,#8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FD66AD-60ED-A9A7-C41B-B257EFB87D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3716" y="967193"/>
            <a:ext cx="7640245" cy="431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94475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D277A71-C5A3-2B53-25AA-A52C92EF6C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44958"/>
            <a:ext cx="1915235" cy="19152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835D244-D79F-8F6B-3481-116553499408}"/>
              </a:ext>
            </a:extLst>
          </p:cNvPr>
          <p:cNvSpPr txBox="1"/>
          <p:nvPr/>
        </p:nvSpPr>
        <p:spPr>
          <a:xfrm>
            <a:off x="9778558" y="259307"/>
            <a:ext cx="2536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 Black" panose="020B0A04020102020204" pitchFamily="34" charset="0"/>
              </a:rPr>
              <a:t>AI Academy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®</a:t>
            </a:r>
            <a:endParaRPr lang="en-US" sz="24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3" name="Scroll: Vertical 12">
            <a:extLst>
              <a:ext uri="{FF2B5EF4-FFF2-40B4-BE49-F238E27FC236}">
                <a16:creationId xmlns:a16="http://schemas.microsoft.com/office/drawing/2014/main" id="{BB80B18F-2B14-894E-57C6-EC163F824025}"/>
              </a:ext>
            </a:extLst>
          </p:cNvPr>
          <p:cNvSpPr/>
          <p:nvPr/>
        </p:nvSpPr>
        <p:spPr>
          <a:xfrm>
            <a:off x="10459839" y="887102"/>
            <a:ext cx="1091821" cy="873457"/>
          </a:xfrm>
          <a:prstGeom prst="verticalScroll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tx1"/>
                </a:solidFill>
              </a:rPr>
              <a:t>53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9C113D-AE55-F3B3-E221-1D8CA4D0EC80}"/>
              </a:ext>
            </a:extLst>
          </p:cNvPr>
          <p:cNvSpPr txBox="1"/>
          <p:nvPr/>
        </p:nvSpPr>
        <p:spPr>
          <a:xfrm>
            <a:off x="1109533" y="259307"/>
            <a:ext cx="34110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Arial Black" panose="020B0A04020102020204" pitchFamily="34" charset="0"/>
              </a:rPr>
              <a:t>Week #7,#8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F9AAA9-2735-94A4-3E92-EB3FAB0CD6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5581" y="1010567"/>
            <a:ext cx="8053011" cy="3863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11842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644108-2A31-6510-94E5-45B3916D31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93227AE-6510-32D3-BB38-0D820A57CE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44958"/>
            <a:ext cx="1915235" cy="19152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261B6D3-F008-5590-6911-77CF4DF5D8FC}"/>
              </a:ext>
            </a:extLst>
          </p:cNvPr>
          <p:cNvSpPr txBox="1"/>
          <p:nvPr/>
        </p:nvSpPr>
        <p:spPr>
          <a:xfrm>
            <a:off x="9778558" y="259307"/>
            <a:ext cx="2536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 Black" panose="020B0A04020102020204" pitchFamily="34" charset="0"/>
              </a:rPr>
              <a:t>AI Academy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®</a:t>
            </a:r>
            <a:endParaRPr lang="en-US" sz="24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3" name="Scroll: Vertical 12">
            <a:extLst>
              <a:ext uri="{FF2B5EF4-FFF2-40B4-BE49-F238E27FC236}">
                <a16:creationId xmlns:a16="http://schemas.microsoft.com/office/drawing/2014/main" id="{3CF1C822-9414-86F2-BCB8-C6E871951834}"/>
              </a:ext>
            </a:extLst>
          </p:cNvPr>
          <p:cNvSpPr/>
          <p:nvPr/>
        </p:nvSpPr>
        <p:spPr>
          <a:xfrm>
            <a:off x="10459839" y="887102"/>
            <a:ext cx="1091821" cy="873457"/>
          </a:xfrm>
          <a:prstGeom prst="verticalScroll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tx1"/>
                </a:solidFill>
              </a:rPr>
              <a:t>54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20202AC-A635-F93D-6945-B78498DFD001}"/>
              </a:ext>
            </a:extLst>
          </p:cNvPr>
          <p:cNvSpPr txBox="1"/>
          <p:nvPr/>
        </p:nvSpPr>
        <p:spPr>
          <a:xfrm>
            <a:off x="1619813" y="1255590"/>
            <a:ext cx="8044691" cy="4077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Day 4, 5: </a:t>
            </a:r>
          </a:p>
          <a:p>
            <a:pPr marL="1485900" lvl="2" indent="-571500">
              <a:lnSpc>
                <a:spcPct val="150000"/>
              </a:lnSpc>
              <a:buFont typeface="+mj-lt"/>
              <a:buAutoNum type="romanUcPeriod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MySQL Basics, Create DB, PHP My Admin</a:t>
            </a:r>
          </a:p>
          <a:p>
            <a:pPr marL="1485900" lvl="2" indent="-571500">
              <a:lnSpc>
                <a:spcPct val="150000"/>
              </a:lnSpc>
              <a:buFont typeface="+mj-lt"/>
              <a:buAutoNum type="romanUcPeriod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DDL, DML, DRL Operations in SQL</a:t>
            </a:r>
          </a:p>
          <a:p>
            <a:pPr marL="1485900" lvl="2" indent="-571500">
              <a:lnSpc>
                <a:spcPct val="150000"/>
              </a:lnSpc>
              <a:buFont typeface="+mj-lt"/>
              <a:buAutoNum type="romanUcPeriod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DB Integration with PHP</a:t>
            </a:r>
          </a:p>
          <a:p>
            <a:pPr marL="1485900" lvl="2" indent="-571500">
              <a:lnSpc>
                <a:spcPct val="150000"/>
              </a:lnSpc>
              <a:buFont typeface="+mj-lt"/>
              <a:buAutoNum type="romanUcPeriod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Crude Operation in MySQL</a:t>
            </a:r>
          </a:p>
          <a:p>
            <a:pPr marL="1485900" lvl="2" indent="-571500">
              <a:lnSpc>
                <a:spcPct val="150000"/>
              </a:lnSpc>
              <a:buFont typeface="+mj-lt"/>
              <a:buAutoNum type="romanUcPeriod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Reviews &amp; Feedbacks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AC3A5CA-5098-09CC-CA86-00A37D17B9E3}"/>
              </a:ext>
            </a:extLst>
          </p:cNvPr>
          <p:cNvSpPr txBox="1"/>
          <p:nvPr/>
        </p:nvSpPr>
        <p:spPr>
          <a:xfrm>
            <a:off x="1109533" y="259307"/>
            <a:ext cx="34110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Arial Black" panose="020B0A04020102020204" pitchFamily="34" charset="0"/>
              </a:rPr>
              <a:t>Week #7,#8</a:t>
            </a:r>
          </a:p>
        </p:txBody>
      </p:sp>
    </p:spTree>
    <p:extLst>
      <p:ext uri="{BB962C8B-B14F-4D97-AF65-F5344CB8AC3E}">
        <p14:creationId xmlns:p14="http://schemas.microsoft.com/office/powerpoint/2010/main" val="186289163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D277A71-C5A3-2B53-25AA-A52C92EF6C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44958"/>
            <a:ext cx="1915235" cy="19152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835D244-D79F-8F6B-3481-116553499408}"/>
              </a:ext>
            </a:extLst>
          </p:cNvPr>
          <p:cNvSpPr txBox="1"/>
          <p:nvPr/>
        </p:nvSpPr>
        <p:spPr>
          <a:xfrm>
            <a:off x="9778558" y="259307"/>
            <a:ext cx="2536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 Black" panose="020B0A04020102020204" pitchFamily="34" charset="0"/>
              </a:rPr>
              <a:t>AI Academy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®</a:t>
            </a:r>
            <a:endParaRPr lang="en-US" sz="24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3" name="Scroll: Vertical 12">
            <a:extLst>
              <a:ext uri="{FF2B5EF4-FFF2-40B4-BE49-F238E27FC236}">
                <a16:creationId xmlns:a16="http://schemas.microsoft.com/office/drawing/2014/main" id="{BB80B18F-2B14-894E-57C6-EC163F824025}"/>
              </a:ext>
            </a:extLst>
          </p:cNvPr>
          <p:cNvSpPr/>
          <p:nvPr/>
        </p:nvSpPr>
        <p:spPr>
          <a:xfrm>
            <a:off x="10459839" y="887102"/>
            <a:ext cx="1091821" cy="873457"/>
          </a:xfrm>
          <a:prstGeom prst="verticalScroll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tx1"/>
                </a:solidFill>
              </a:rPr>
              <a:t>55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9C113D-AE55-F3B3-E221-1D8CA4D0EC80}"/>
              </a:ext>
            </a:extLst>
          </p:cNvPr>
          <p:cNvSpPr txBox="1"/>
          <p:nvPr/>
        </p:nvSpPr>
        <p:spPr>
          <a:xfrm>
            <a:off x="1109533" y="259307"/>
            <a:ext cx="34110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Arial Black" panose="020B0A04020102020204" pitchFamily="34" charset="0"/>
              </a:rPr>
              <a:t>Week #7,#8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E83EBA7-B58F-411E-DF23-0170D0242E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0558" y="1593218"/>
            <a:ext cx="7767226" cy="300901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16039B3-C45C-833D-5BC2-05C21E9505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0558" y="979638"/>
            <a:ext cx="4763413" cy="492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6374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D277A71-C5A3-2B53-25AA-A52C92EF6C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44958"/>
            <a:ext cx="1915235" cy="19152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835D244-D79F-8F6B-3481-116553499408}"/>
              </a:ext>
            </a:extLst>
          </p:cNvPr>
          <p:cNvSpPr txBox="1"/>
          <p:nvPr/>
        </p:nvSpPr>
        <p:spPr>
          <a:xfrm>
            <a:off x="9778558" y="259307"/>
            <a:ext cx="2536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 Black" panose="020B0A04020102020204" pitchFamily="34" charset="0"/>
              </a:rPr>
              <a:t>AI Academy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®</a:t>
            </a:r>
            <a:endParaRPr lang="en-US" sz="24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3" name="Scroll: Vertical 12">
            <a:extLst>
              <a:ext uri="{FF2B5EF4-FFF2-40B4-BE49-F238E27FC236}">
                <a16:creationId xmlns:a16="http://schemas.microsoft.com/office/drawing/2014/main" id="{BB80B18F-2B14-894E-57C6-EC163F824025}"/>
              </a:ext>
            </a:extLst>
          </p:cNvPr>
          <p:cNvSpPr/>
          <p:nvPr/>
        </p:nvSpPr>
        <p:spPr>
          <a:xfrm>
            <a:off x="10459839" y="887102"/>
            <a:ext cx="1091821" cy="873457"/>
          </a:xfrm>
          <a:prstGeom prst="verticalScroll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tx1"/>
                </a:solidFill>
              </a:rPr>
              <a:t>56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9C113D-AE55-F3B3-E221-1D8CA4D0EC80}"/>
              </a:ext>
            </a:extLst>
          </p:cNvPr>
          <p:cNvSpPr txBox="1"/>
          <p:nvPr/>
        </p:nvSpPr>
        <p:spPr>
          <a:xfrm>
            <a:off x="1109533" y="259307"/>
            <a:ext cx="34110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Arial Black" panose="020B0A04020102020204" pitchFamily="34" charset="0"/>
              </a:rPr>
              <a:t>Week #7,#8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70811C-F827-72D7-1AD2-8907123CF0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3543" y="1003793"/>
            <a:ext cx="7643906" cy="120693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CBFC5DF-D80F-0730-E04B-AF6A0A4459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3543" y="2374775"/>
            <a:ext cx="7946217" cy="2249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05382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D277A71-C5A3-2B53-25AA-A52C92EF6C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44958"/>
            <a:ext cx="1915235" cy="19152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835D244-D79F-8F6B-3481-116553499408}"/>
              </a:ext>
            </a:extLst>
          </p:cNvPr>
          <p:cNvSpPr txBox="1"/>
          <p:nvPr/>
        </p:nvSpPr>
        <p:spPr>
          <a:xfrm>
            <a:off x="9778558" y="259307"/>
            <a:ext cx="2536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 Black" panose="020B0A04020102020204" pitchFamily="34" charset="0"/>
              </a:rPr>
              <a:t>AI Academy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®</a:t>
            </a:r>
            <a:endParaRPr lang="en-US" sz="24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3" name="Scroll: Vertical 12">
            <a:extLst>
              <a:ext uri="{FF2B5EF4-FFF2-40B4-BE49-F238E27FC236}">
                <a16:creationId xmlns:a16="http://schemas.microsoft.com/office/drawing/2014/main" id="{BB80B18F-2B14-894E-57C6-EC163F824025}"/>
              </a:ext>
            </a:extLst>
          </p:cNvPr>
          <p:cNvSpPr/>
          <p:nvPr/>
        </p:nvSpPr>
        <p:spPr>
          <a:xfrm>
            <a:off x="10459839" y="887102"/>
            <a:ext cx="1091821" cy="873457"/>
          </a:xfrm>
          <a:prstGeom prst="verticalScroll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tx1"/>
                </a:solidFill>
              </a:rPr>
              <a:t>57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9C113D-AE55-F3B3-E221-1D8CA4D0EC80}"/>
              </a:ext>
            </a:extLst>
          </p:cNvPr>
          <p:cNvSpPr txBox="1"/>
          <p:nvPr/>
        </p:nvSpPr>
        <p:spPr>
          <a:xfrm>
            <a:off x="1109533" y="259307"/>
            <a:ext cx="34110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Arial Black" panose="020B0A04020102020204" pitchFamily="34" charset="0"/>
              </a:rPr>
              <a:t>Week #7,#8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FCD169-CB4F-BA4E-9109-3C08E26B58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91" y="1079204"/>
            <a:ext cx="8153511" cy="105908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4D9F157-9E34-5BB5-17EA-F7AF3ACD42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8723" y="2250301"/>
            <a:ext cx="8145779" cy="2321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79219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6DD933-9E93-4321-D965-B067EFA10B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D1560CB-C582-AE30-F6AC-CF203C0E75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44958"/>
            <a:ext cx="1915235" cy="19152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64F5ED1-B8CB-71D5-AC0F-9CD3D1699950}"/>
              </a:ext>
            </a:extLst>
          </p:cNvPr>
          <p:cNvSpPr txBox="1"/>
          <p:nvPr/>
        </p:nvSpPr>
        <p:spPr>
          <a:xfrm>
            <a:off x="9778558" y="259307"/>
            <a:ext cx="2536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 Black" panose="020B0A04020102020204" pitchFamily="34" charset="0"/>
              </a:rPr>
              <a:t>AI Academy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®</a:t>
            </a:r>
            <a:endParaRPr lang="en-US" sz="24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3" name="Scroll: Vertical 12">
            <a:extLst>
              <a:ext uri="{FF2B5EF4-FFF2-40B4-BE49-F238E27FC236}">
                <a16:creationId xmlns:a16="http://schemas.microsoft.com/office/drawing/2014/main" id="{5038EA8D-7864-BE3E-498E-8AA5EA2BB75A}"/>
              </a:ext>
            </a:extLst>
          </p:cNvPr>
          <p:cNvSpPr/>
          <p:nvPr/>
        </p:nvSpPr>
        <p:spPr>
          <a:xfrm>
            <a:off x="10459839" y="887102"/>
            <a:ext cx="1091821" cy="873457"/>
          </a:xfrm>
          <a:prstGeom prst="verticalScroll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tx1"/>
                </a:solidFill>
              </a:rPr>
              <a:t>58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CDE55E0-C350-BA4F-4A33-CDF5780CF05D}"/>
              </a:ext>
            </a:extLst>
          </p:cNvPr>
          <p:cNvSpPr txBox="1"/>
          <p:nvPr/>
        </p:nvSpPr>
        <p:spPr>
          <a:xfrm>
            <a:off x="1109533" y="259307"/>
            <a:ext cx="34110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Arial Black" panose="020B0A04020102020204" pitchFamily="34" charset="0"/>
              </a:rPr>
              <a:t>Week #7,#8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5FCB05A-0A3C-AF4D-C88D-ADD4C01EF2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3091" y="967192"/>
            <a:ext cx="8077910" cy="157905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D23961C-DF30-C5AA-3C78-9E129CB2B8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5857" y="2558545"/>
            <a:ext cx="5933473" cy="4040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90059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DF9C13-05A4-00F3-A860-72AD65E0A0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5E6FDAB-D442-9EA8-905E-BF5A169C9F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44958"/>
            <a:ext cx="1915235" cy="19152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9FF4E71-12CB-3666-C1EE-2C9A627335A2}"/>
              </a:ext>
            </a:extLst>
          </p:cNvPr>
          <p:cNvSpPr txBox="1"/>
          <p:nvPr/>
        </p:nvSpPr>
        <p:spPr>
          <a:xfrm>
            <a:off x="9778558" y="259307"/>
            <a:ext cx="2536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 Black" panose="020B0A04020102020204" pitchFamily="34" charset="0"/>
              </a:rPr>
              <a:t>AI Academy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®</a:t>
            </a:r>
            <a:endParaRPr lang="en-US" sz="24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3" name="Scroll: Vertical 12">
            <a:extLst>
              <a:ext uri="{FF2B5EF4-FFF2-40B4-BE49-F238E27FC236}">
                <a16:creationId xmlns:a16="http://schemas.microsoft.com/office/drawing/2014/main" id="{48F135C3-AD06-1FA0-29F0-9123B4BC009F}"/>
              </a:ext>
            </a:extLst>
          </p:cNvPr>
          <p:cNvSpPr/>
          <p:nvPr/>
        </p:nvSpPr>
        <p:spPr>
          <a:xfrm>
            <a:off x="10459839" y="887102"/>
            <a:ext cx="1091821" cy="873457"/>
          </a:xfrm>
          <a:prstGeom prst="verticalScroll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tx1"/>
                </a:solidFill>
              </a:rPr>
              <a:t>59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A338323-A1BB-E65E-3214-184CC15AAEA5}"/>
              </a:ext>
            </a:extLst>
          </p:cNvPr>
          <p:cNvSpPr txBox="1"/>
          <p:nvPr/>
        </p:nvSpPr>
        <p:spPr>
          <a:xfrm>
            <a:off x="1109533" y="259307"/>
            <a:ext cx="34110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Arial Black" panose="020B0A04020102020204" pitchFamily="34" charset="0"/>
              </a:rPr>
              <a:t>Week #7,#8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C8679D-ECD3-3FB7-96BC-E67E66B368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6550" y="967193"/>
            <a:ext cx="7837796" cy="4191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3768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C82F5EC-F83A-6364-DF24-B0D98FE570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533" y="334312"/>
            <a:ext cx="8441418" cy="63347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D277A71-C5A3-2B53-25AA-A52C92EF6C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44958"/>
            <a:ext cx="1915235" cy="19152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835D244-D79F-8F6B-3481-116553499408}"/>
              </a:ext>
            </a:extLst>
          </p:cNvPr>
          <p:cNvSpPr txBox="1"/>
          <p:nvPr/>
        </p:nvSpPr>
        <p:spPr>
          <a:xfrm>
            <a:off x="9778558" y="259307"/>
            <a:ext cx="2536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 Black" panose="020B0A04020102020204" pitchFamily="34" charset="0"/>
              </a:rPr>
              <a:t>AI Academy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®</a:t>
            </a:r>
            <a:endParaRPr lang="en-US" sz="24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3" name="Scroll: Vertical 12">
            <a:extLst>
              <a:ext uri="{FF2B5EF4-FFF2-40B4-BE49-F238E27FC236}">
                <a16:creationId xmlns:a16="http://schemas.microsoft.com/office/drawing/2014/main" id="{BB80B18F-2B14-894E-57C6-EC163F824025}"/>
              </a:ext>
            </a:extLst>
          </p:cNvPr>
          <p:cNvSpPr/>
          <p:nvPr/>
        </p:nvSpPr>
        <p:spPr>
          <a:xfrm>
            <a:off x="10459839" y="887102"/>
            <a:ext cx="1091821" cy="873457"/>
          </a:xfrm>
          <a:prstGeom prst="verticalScroll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9C113D-AE55-F3B3-E221-1D8CA4D0EC80}"/>
              </a:ext>
            </a:extLst>
          </p:cNvPr>
          <p:cNvSpPr txBox="1"/>
          <p:nvPr/>
        </p:nvSpPr>
        <p:spPr>
          <a:xfrm>
            <a:off x="1109533" y="259307"/>
            <a:ext cx="34110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Arial Black" panose="020B0A04020102020204" pitchFamily="34" charset="0"/>
              </a:rPr>
              <a:t>Week #7,#8</a:t>
            </a:r>
          </a:p>
        </p:txBody>
      </p:sp>
    </p:spTree>
    <p:extLst>
      <p:ext uri="{BB962C8B-B14F-4D97-AF65-F5344CB8AC3E}">
        <p14:creationId xmlns:p14="http://schemas.microsoft.com/office/powerpoint/2010/main" val="47662436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2BEC75-8F64-27B0-ADE2-1F5D13E296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3DF5A13-DECF-0731-C22C-C7D3001751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44958"/>
            <a:ext cx="1915235" cy="19152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5C8D167-2F03-8954-57F8-08F53482CFA9}"/>
              </a:ext>
            </a:extLst>
          </p:cNvPr>
          <p:cNvSpPr txBox="1"/>
          <p:nvPr/>
        </p:nvSpPr>
        <p:spPr>
          <a:xfrm>
            <a:off x="9778558" y="259307"/>
            <a:ext cx="2536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 Black" panose="020B0A04020102020204" pitchFamily="34" charset="0"/>
              </a:rPr>
              <a:t>AI Academy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®</a:t>
            </a:r>
            <a:endParaRPr lang="en-US" sz="24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3" name="Scroll: Vertical 12">
            <a:extLst>
              <a:ext uri="{FF2B5EF4-FFF2-40B4-BE49-F238E27FC236}">
                <a16:creationId xmlns:a16="http://schemas.microsoft.com/office/drawing/2014/main" id="{F936E3B0-6762-A2D4-C8F8-BCC3A7F97715}"/>
              </a:ext>
            </a:extLst>
          </p:cNvPr>
          <p:cNvSpPr/>
          <p:nvPr/>
        </p:nvSpPr>
        <p:spPr>
          <a:xfrm>
            <a:off x="10459839" y="887102"/>
            <a:ext cx="1091821" cy="873457"/>
          </a:xfrm>
          <a:prstGeom prst="verticalScroll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tx1"/>
                </a:solidFill>
              </a:rPr>
              <a:t>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C7E109-1AAC-B21C-32DB-130CCA25A7A2}"/>
              </a:ext>
            </a:extLst>
          </p:cNvPr>
          <p:cNvSpPr txBox="1"/>
          <p:nvPr/>
        </p:nvSpPr>
        <p:spPr>
          <a:xfrm>
            <a:off x="1109533" y="259307"/>
            <a:ext cx="34110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Arial Black" panose="020B0A04020102020204" pitchFamily="34" charset="0"/>
              </a:rPr>
              <a:t>Week #7,#8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1906D4-2005-1851-A054-702EF13D88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8191" y="967193"/>
            <a:ext cx="5578453" cy="48581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A8E3694-BECE-1585-3FD7-69771063E4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8191" y="1561839"/>
            <a:ext cx="7890734" cy="20676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713FF0D-9903-C50A-2184-C4DD53FD7C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5853" y="3819188"/>
            <a:ext cx="1114581" cy="1105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70429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2BEC75-8F64-27B0-ADE2-1F5D13E296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3DF5A13-DECF-0731-C22C-C7D3001751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44958"/>
            <a:ext cx="1915235" cy="19152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5C8D167-2F03-8954-57F8-08F53482CFA9}"/>
              </a:ext>
            </a:extLst>
          </p:cNvPr>
          <p:cNvSpPr txBox="1"/>
          <p:nvPr/>
        </p:nvSpPr>
        <p:spPr>
          <a:xfrm>
            <a:off x="9778558" y="259307"/>
            <a:ext cx="2536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 Black" panose="020B0A04020102020204" pitchFamily="34" charset="0"/>
              </a:rPr>
              <a:t>AI Academy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®</a:t>
            </a:r>
            <a:endParaRPr lang="en-US" sz="24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3" name="Scroll: Vertical 12">
            <a:extLst>
              <a:ext uri="{FF2B5EF4-FFF2-40B4-BE49-F238E27FC236}">
                <a16:creationId xmlns:a16="http://schemas.microsoft.com/office/drawing/2014/main" id="{F936E3B0-6762-A2D4-C8F8-BCC3A7F97715}"/>
              </a:ext>
            </a:extLst>
          </p:cNvPr>
          <p:cNvSpPr/>
          <p:nvPr/>
        </p:nvSpPr>
        <p:spPr>
          <a:xfrm>
            <a:off x="10459839" y="887102"/>
            <a:ext cx="1091821" cy="873457"/>
          </a:xfrm>
          <a:prstGeom prst="verticalScroll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tx1"/>
                </a:solidFill>
              </a:rPr>
              <a:t>61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C7E109-1AAC-B21C-32DB-130CCA25A7A2}"/>
              </a:ext>
            </a:extLst>
          </p:cNvPr>
          <p:cNvSpPr txBox="1"/>
          <p:nvPr/>
        </p:nvSpPr>
        <p:spPr>
          <a:xfrm>
            <a:off x="1109533" y="259307"/>
            <a:ext cx="34110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Arial Black" panose="020B0A04020102020204" pitchFamily="34" charset="0"/>
              </a:rPr>
              <a:t>Week #7,#8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012D73-5A2F-8388-0723-345F007B61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734" y="887102"/>
            <a:ext cx="7652078" cy="359678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73627F0-0369-C10C-9990-983AC97772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0734" y="4536154"/>
            <a:ext cx="7173326" cy="1305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57299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2BEC75-8F64-27B0-ADE2-1F5D13E296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3DF5A13-DECF-0731-C22C-C7D3001751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44958"/>
            <a:ext cx="1915235" cy="19152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5C8D167-2F03-8954-57F8-08F53482CFA9}"/>
              </a:ext>
            </a:extLst>
          </p:cNvPr>
          <p:cNvSpPr txBox="1"/>
          <p:nvPr/>
        </p:nvSpPr>
        <p:spPr>
          <a:xfrm>
            <a:off x="9778558" y="259307"/>
            <a:ext cx="2536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 Black" panose="020B0A04020102020204" pitchFamily="34" charset="0"/>
              </a:rPr>
              <a:t>AI Academy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®</a:t>
            </a:r>
            <a:endParaRPr lang="en-US" sz="24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3" name="Scroll: Vertical 12">
            <a:extLst>
              <a:ext uri="{FF2B5EF4-FFF2-40B4-BE49-F238E27FC236}">
                <a16:creationId xmlns:a16="http://schemas.microsoft.com/office/drawing/2014/main" id="{F936E3B0-6762-A2D4-C8F8-BCC3A7F97715}"/>
              </a:ext>
            </a:extLst>
          </p:cNvPr>
          <p:cNvSpPr/>
          <p:nvPr/>
        </p:nvSpPr>
        <p:spPr>
          <a:xfrm>
            <a:off x="10459839" y="887102"/>
            <a:ext cx="1091821" cy="873457"/>
          </a:xfrm>
          <a:prstGeom prst="verticalScroll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tx1"/>
                </a:solidFill>
              </a:rPr>
              <a:t>62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C7E109-1AAC-B21C-32DB-130CCA25A7A2}"/>
              </a:ext>
            </a:extLst>
          </p:cNvPr>
          <p:cNvSpPr txBox="1"/>
          <p:nvPr/>
        </p:nvSpPr>
        <p:spPr>
          <a:xfrm>
            <a:off x="1109533" y="259307"/>
            <a:ext cx="34110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Arial Black" panose="020B0A04020102020204" pitchFamily="34" charset="0"/>
              </a:rPr>
              <a:t>Week #7,#8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E367C8-2531-11EE-2F6F-BF2048C7EB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055" y="967192"/>
            <a:ext cx="7785323" cy="233871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37FD62F-8F89-21DA-2994-19A24080E9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8055" y="3344591"/>
            <a:ext cx="7743571" cy="119927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5F8DB4F-EF29-75E3-0CE3-D5E669A8FB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8395" y="4600539"/>
            <a:ext cx="6643748" cy="1538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5018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2BEC75-8F64-27B0-ADE2-1F5D13E296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3DF5A13-DECF-0731-C22C-C7D3001751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44958"/>
            <a:ext cx="1915235" cy="19152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5C8D167-2F03-8954-57F8-08F53482CFA9}"/>
              </a:ext>
            </a:extLst>
          </p:cNvPr>
          <p:cNvSpPr txBox="1"/>
          <p:nvPr/>
        </p:nvSpPr>
        <p:spPr>
          <a:xfrm>
            <a:off x="9778558" y="259307"/>
            <a:ext cx="2536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 Black" panose="020B0A04020102020204" pitchFamily="34" charset="0"/>
              </a:rPr>
              <a:t>AI Academy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®</a:t>
            </a:r>
            <a:endParaRPr lang="en-US" sz="24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3" name="Scroll: Vertical 12">
            <a:extLst>
              <a:ext uri="{FF2B5EF4-FFF2-40B4-BE49-F238E27FC236}">
                <a16:creationId xmlns:a16="http://schemas.microsoft.com/office/drawing/2014/main" id="{F936E3B0-6762-A2D4-C8F8-BCC3A7F97715}"/>
              </a:ext>
            </a:extLst>
          </p:cNvPr>
          <p:cNvSpPr/>
          <p:nvPr/>
        </p:nvSpPr>
        <p:spPr>
          <a:xfrm>
            <a:off x="10459839" y="887102"/>
            <a:ext cx="1091821" cy="873457"/>
          </a:xfrm>
          <a:prstGeom prst="verticalScroll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tx1"/>
                </a:solidFill>
              </a:rPr>
              <a:t>63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C7E109-1AAC-B21C-32DB-130CCA25A7A2}"/>
              </a:ext>
            </a:extLst>
          </p:cNvPr>
          <p:cNvSpPr txBox="1"/>
          <p:nvPr/>
        </p:nvSpPr>
        <p:spPr>
          <a:xfrm>
            <a:off x="1109533" y="259307"/>
            <a:ext cx="34110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Arial Black" panose="020B0A04020102020204" pitchFamily="34" charset="0"/>
              </a:rPr>
              <a:t>Week #7,#8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FE8A3A-51F7-870C-6795-319F825C0B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1804" y="967192"/>
            <a:ext cx="8094867" cy="3506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05155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2BEC75-8F64-27B0-ADE2-1F5D13E296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3DF5A13-DECF-0731-C22C-C7D3001751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44958"/>
            <a:ext cx="1915235" cy="19152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5C8D167-2F03-8954-57F8-08F53482CFA9}"/>
              </a:ext>
            </a:extLst>
          </p:cNvPr>
          <p:cNvSpPr txBox="1"/>
          <p:nvPr/>
        </p:nvSpPr>
        <p:spPr>
          <a:xfrm>
            <a:off x="9778558" y="259307"/>
            <a:ext cx="2536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 Black" panose="020B0A04020102020204" pitchFamily="34" charset="0"/>
              </a:rPr>
              <a:t>AI Academy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®</a:t>
            </a:r>
            <a:endParaRPr lang="en-US" sz="24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3" name="Scroll: Vertical 12">
            <a:extLst>
              <a:ext uri="{FF2B5EF4-FFF2-40B4-BE49-F238E27FC236}">
                <a16:creationId xmlns:a16="http://schemas.microsoft.com/office/drawing/2014/main" id="{F936E3B0-6762-A2D4-C8F8-BCC3A7F97715}"/>
              </a:ext>
            </a:extLst>
          </p:cNvPr>
          <p:cNvSpPr/>
          <p:nvPr/>
        </p:nvSpPr>
        <p:spPr>
          <a:xfrm>
            <a:off x="10459839" y="887102"/>
            <a:ext cx="1091821" cy="873457"/>
          </a:xfrm>
          <a:prstGeom prst="verticalScroll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tx1"/>
                </a:solidFill>
              </a:rPr>
              <a:t>64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C7E109-1AAC-B21C-32DB-130CCA25A7A2}"/>
              </a:ext>
            </a:extLst>
          </p:cNvPr>
          <p:cNvSpPr txBox="1"/>
          <p:nvPr/>
        </p:nvSpPr>
        <p:spPr>
          <a:xfrm>
            <a:off x="1109533" y="259307"/>
            <a:ext cx="34110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Arial Black" panose="020B0A04020102020204" pitchFamily="34" charset="0"/>
              </a:rPr>
              <a:t>Week #7,#8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73523C-186B-CF39-3FBB-326B3FA0B2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8966" y="995329"/>
            <a:ext cx="5830163" cy="45364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BFD6176-49F8-1F2F-7D49-683FFD2AB5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2654" y="1566127"/>
            <a:ext cx="7739357" cy="133994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B80ABE6-AD59-0DF9-70D4-ED792AEC6E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2654" y="3135771"/>
            <a:ext cx="8070557" cy="1915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47628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2BEC75-8F64-27B0-ADE2-1F5D13E296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3DF5A13-DECF-0731-C22C-C7D3001751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44958"/>
            <a:ext cx="1915235" cy="19152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5C8D167-2F03-8954-57F8-08F53482CFA9}"/>
              </a:ext>
            </a:extLst>
          </p:cNvPr>
          <p:cNvSpPr txBox="1"/>
          <p:nvPr/>
        </p:nvSpPr>
        <p:spPr>
          <a:xfrm>
            <a:off x="9778558" y="259307"/>
            <a:ext cx="2536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 Black" panose="020B0A04020102020204" pitchFamily="34" charset="0"/>
              </a:rPr>
              <a:t>AI Academy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®</a:t>
            </a:r>
            <a:endParaRPr lang="en-US" sz="24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3" name="Scroll: Vertical 12">
            <a:extLst>
              <a:ext uri="{FF2B5EF4-FFF2-40B4-BE49-F238E27FC236}">
                <a16:creationId xmlns:a16="http://schemas.microsoft.com/office/drawing/2014/main" id="{F936E3B0-6762-A2D4-C8F8-BCC3A7F97715}"/>
              </a:ext>
            </a:extLst>
          </p:cNvPr>
          <p:cNvSpPr/>
          <p:nvPr/>
        </p:nvSpPr>
        <p:spPr>
          <a:xfrm>
            <a:off x="10459839" y="887102"/>
            <a:ext cx="1091821" cy="873457"/>
          </a:xfrm>
          <a:prstGeom prst="verticalScroll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tx1"/>
                </a:solidFill>
              </a:rPr>
              <a:t>65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C7E109-1AAC-B21C-32DB-130CCA25A7A2}"/>
              </a:ext>
            </a:extLst>
          </p:cNvPr>
          <p:cNvSpPr txBox="1"/>
          <p:nvPr/>
        </p:nvSpPr>
        <p:spPr>
          <a:xfrm>
            <a:off x="1109533" y="259307"/>
            <a:ext cx="34110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Arial Black" panose="020B0A04020102020204" pitchFamily="34" charset="0"/>
              </a:rPr>
              <a:t>Week #7,#8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73523C-186B-CF39-3FBB-326B3FA0B2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8966" y="995329"/>
            <a:ext cx="5830163" cy="4536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2F7DDAD-BF9C-2845-8D19-0B9DA5CA34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4269" y="1658164"/>
            <a:ext cx="7896604" cy="128198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49C89F1-8CDB-6D6B-6A1F-A7472529AE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4269" y="3079001"/>
            <a:ext cx="7896604" cy="1583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11756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2BEC75-8F64-27B0-ADE2-1F5D13E296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3DF5A13-DECF-0731-C22C-C7D3001751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44958"/>
            <a:ext cx="1915235" cy="19152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5C8D167-2F03-8954-57F8-08F53482CFA9}"/>
              </a:ext>
            </a:extLst>
          </p:cNvPr>
          <p:cNvSpPr txBox="1"/>
          <p:nvPr/>
        </p:nvSpPr>
        <p:spPr>
          <a:xfrm>
            <a:off x="9778558" y="259307"/>
            <a:ext cx="2536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 Black" panose="020B0A04020102020204" pitchFamily="34" charset="0"/>
              </a:rPr>
              <a:t>AI Academy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®</a:t>
            </a:r>
            <a:endParaRPr lang="en-US" sz="24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3" name="Scroll: Vertical 12">
            <a:extLst>
              <a:ext uri="{FF2B5EF4-FFF2-40B4-BE49-F238E27FC236}">
                <a16:creationId xmlns:a16="http://schemas.microsoft.com/office/drawing/2014/main" id="{F936E3B0-6762-A2D4-C8F8-BCC3A7F97715}"/>
              </a:ext>
            </a:extLst>
          </p:cNvPr>
          <p:cNvSpPr/>
          <p:nvPr/>
        </p:nvSpPr>
        <p:spPr>
          <a:xfrm>
            <a:off x="10459839" y="887102"/>
            <a:ext cx="1091821" cy="873457"/>
          </a:xfrm>
          <a:prstGeom prst="verticalScroll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tx1"/>
                </a:solidFill>
              </a:rPr>
              <a:t>66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C7E109-1AAC-B21C-32DB-130CCA25A7A2}"/>
              </a:ext>
            </a:extLst>
          </p:cNvPr>
          <p:cNvSpPr txBox="1"/>
          <p:nvPr/>
        </p:nvSpPr>
        <p:spPr>
          <a:xfrm>
            <a:off x="1109533" y="259307"/>
            <a:ext cx="34110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Arial Black" panose="020B0A04020102020204" pitchFamily="34" charset="0"/>
              </a:rPr>
              <a:t>Week #7,#8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73523C-186B-CF39-3FBB-326B3FA0B2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8966" y="995329"/>
            <a:ext cx="5830163" cy="4536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5DE4D69-62C9-F14C-519A-9F95503DD8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7550" y="1519313"/>
            <a:ext cx="7947970" cy="3849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37911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2BEC75-8F64-27B0-ADE2-1F5D13E296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3DF5A13-DECF-0731-C22C-C7D3001751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44958"/>
            <a:ext cx="1915235" cy="19152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5C8D167-2F03-8954-57F8-08F53482CFA9}"/>
              </a:ext>
            </a:extLst>
          </p:cNvPr>
          <p:cNvSpPr txBox="1"/>
          <p:nvPr/>
        </p:nvSpPr>
        <p:spPr>
          <a:xfrm>
            <a:off x="9778558" y="259307"/>
            <a:ext cx="2536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 Black" panose="020B0A04020102020204" pitchFamily="34" charset="0"/>
              </a:rPr>
              <a:t>AI Academy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®</a:t>
            </a:r>
            <a:endParaRPr lang="en-US" sz="24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3" name="Scroll: Vertical 12">
            <a:extLst>
              <a:ext uri="{FF2B5EF4-FFF2-40B4-BE49-F238E27FC236}">
                <a16:creationId xmlns:a16="http://schemas.microsoft.com/office/drawing/2014/main" id="{F936E3B0-6762-A2D4-C8F8-BCC3A7F97715}"/>
              </a:ext>
            </a:extLst>
          </p:cNvPr>
          <p:cNvSpPr/>
          <p:nvPr/>
        </p:nvSpPr>
        <p:spPr>
          <a:xfrm>
            <a:off x="10459839" y="887102"/>
            <a:ext cx="1091821" cy="873457"/>
          </a:xfrm>
          <a:prstGeom prst="verticalScroll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tx1"/>
                </a:solidFill>
              </a:rPr>
              <a:t>67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C7E109-1AAC-B21C-32DB-130CCA25A7A2}"/>
              </a:ext>
            </a:extLst>
          </p:cNvPr>
          <p:cNvSpPr txBox="1"/>
          <p:nvPr/>
        </p:nvSpPr>
        <p:spPr>
          <a:xfrm>
            <a:off x="1109533" y="259307"/>
            <a:ext cx="34110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Arial Black" panose="020B0A04020102020204" pitchFamily="34" charset="0"/>
              </a:rPr>
              <a:t>Week #7,#8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73523C-186B-CF39-3FBB-326B3FA0B2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8966" y="995329"/>
            <a:ext cx="5830163" cy="4536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740BA7-F53F-3F16-F259-FFDCC257F8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3465" y="1478471"/>
            <a:ext cx="7898497" cy="3415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37327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2BEC75-8F64-27B0-ADE2-1F5D13E296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3DF5A13-DECF-0731-C22C-C7D3001751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44958"/>
            <a:ext cx="1915235" cy="19152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5C8D167-2F03-8954-57F8-08F53482CFA9}"/>
              </a:ext>
            </a:extLst>
          </p:cNvPr>
          <p:cNvSpPr txBox="1"/>
          <p:nvPr/>
        </p:nvSpPr>
        <p:spPr>
          <a:xfrm>
            <a:off x="9778558" y="259307"/>
            <a:ext cx="2536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 Black" panose="020B0A04020102020204" pitchFamily="34" charset="0"/>
              </a:rPr>
              <a:t>AI Academy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®</a:t>
            </a:r>
            <a:endParaRPr lang="en-US" sz="24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3" name="Scroll: Vertical 12">
            <a:extLst>
              <a:ext uri="{FF2B5EF4-FFF2-40B4-BE49-F238E27FC236}">
                <a16:creationId xmlns:a16="http://schemas.microsoft.com/office/drawing/2014/main" id="{F936E3B0-6762-A2D4-C8F8-BCC3A7F97715}"/>
              </a:ext>
            </a:extLst>
          </p:cNvPr>
          <p:cNvSpPr/>
          <p:nvPr/>
        </p:nvSpPr>
        <p:spPr>
          <a:xfrm>
            <a:off x="10459839" y="887102"/>
            <a:ext cx="1091821" cy="873457"/>
          </a:xfrm>
          <a:prstGeom prst="verticalScroll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tx1"/>
                </a:solidFill>
              </a:rPr>
              <a:t>68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C7E109-1AAC-B21C-32DB-130CCA25A7A2}"/>
              </a:ext>
            </a:extLst>
          </p:cNvPr>
          <p:cNvSpPr txBox="1"/>
          <p:nvPr/>
        </p:nvSpPr>
        <p:spPr>
          <a:xfrm>
            <a:off x="1109533" y="259307"/>
            <a:ext cx="34110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Arial Black" panose="020B0A04020102020204" pitchFamily="34" charset="0"/>
              </a:rPr>
              <a:t>Week #7,#8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023A0BE-2BBC-10B9-5806-EC0344F1258B}"/>
              </a:ext>
            </a:extLst>
          </p:cNvPr>
          <p:cNvSpPr txBox="1"/>
          <p:nvPr/>
        </p:nvSpPr>
        <p:spPr>
          <a:xfrm>
            <a:off x="2389467" y="1055075"/>
            <a:ext cx="562493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/>
              <a:t>See the Exercise On </a:t>
            </a:r>
          </a:p>
          <a:p>
            <a:pPr algn="ctr"/>
            <a:r>
              <a:rPr lang="en-US" sz="3600" b="1" dirty="0"/>
              <a:t>PHP Database Integration</a:t>
            </a:r>
          </a:p>
          <a:p>
            <a:pPr algn="ctr"/>
            <a:r>
              <a:rPr lang="en-US" sz="3600" b="1" dirty="0"/>
              <a:t>GitHub </a:t>
            </a:r>
            <a:r>
              <a:rPr lang="en-US" sz="3600" b="1" dirty="0">
                <a:solidFill>
                  <a:srgbClr val="00B0F0"/>
                </a:solidFill>
              </a:rPr>
              <a:t>@theaamirlatif</a:t>
            </a:r>
            <a:endParaRPr lang="en-PK" sz="3600" b="1" dirty="0">
              <a:solidFill>
                <a:srgbClr val="00B0F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F3B15C2-5E62-7584-1BC1-16DAB4C708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4607" y="2936011"/>
            <a:ext cx="3514655" cy="3514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8941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1B33917-5D50-313B-ABEF-734B2E31D7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533" y="338736"/>
            <a:ext cx="8498397" cy="63774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D277A71-C5A3-2B53-25AA-A52C92EF6C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44958"/>
            <a:ext cx="1915235" cy="19152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835D244-D79F-8F6B-3481-116553499408}"/>
              </a:ext>
            </a:extLst>
          </p:cNvPr>
          <p:cNvSpPr txBox="1"/>
          <p:nvPr/>
        </p:nvSpPr>
        <p:spPr>
          <a:xfrm>
            <a:off x="9778558" y="259307"/>
            <a:ext cx="2536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 Black" panose="020B0A04020102020204" pitchFamily="34" charset="0"/>
              </a:rPr>
              <a:t>AI Academy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®</a:t>
            </a:r>
            <a:endParaRPr lang="en-US" sz="24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3" name="Scroll: Vertical 12">
            <a:extLst>
              <a:ext uri="{FF2B5EF4-FFF2-40B4-BE49-F238E27FC236}">
                <a16:creationId xmlns:a16="http://schemas.microsoft.com/office/drawing/2014/main" id="{BB80B18F-2B14-894E-57C6-EC163F824025}"/>
              </a:ext>
            </a:extLst>
          </p:cNvPr>
          <p:cNvSpPr/>
          <p:nvPr/>
        </p:nvSpPr>
        <p:spPr>
          <a:xfrm>
            <a:off x="10459839" y="887102"/>
            <a:ext cx="1091821" cy="873457"/>
          </a:xfrm>
          <a:prstGeom prst="verticalScroll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9C113D-AE55-F3B3-E221-1D8CA4D0EC80}"/>
              </a:ext>
            </a:extLst>
          </p:cNvPr>
          <p:cNvSpPr txBox="1"/>
          <p:nvPr/>
        </p:nvSpPr>
        <p:spPr>
          <a:xfrm>
            <a:off x="1109533" y="259307"/>
            <a:ext cx="34110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Arial Black" panose="020B0A04020102020204" pitchFamily="34" charset="0"/>
              </a:rPr>
              <a:t>Week #7,#8</a:t>
            </a:r>
          </a:p>
        </p:txBody>
      </p:sp>
    </p:spTree>
    <p:extLst>
      <p:ext uri="{BB962C8B-B14F-4D97-AF65-F5344CB8AC3E}">
        <p14:creationId xmlns:p14="http://schemas.microsoft.com/office/powerpoint/2010/main" val="575435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2738A52-AE30-3D60-868C-23A700AF05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270" y="404758"/>
            <a:ext cx="8322440" cy="62454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D277A71-C5A3-2B53-25AA-A52C92EF6C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44958"/>
            <a:ext cx="1915235" cy="19152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835D244-D79F-8F6B-3481-116553499408}"/>
              </a:ext>
            </a:extLst>
          </p:cNvPr>
          <p:cNvSpPr txBox="1"/>
          <p:nvPr/>
        </p:nvSpPr>
        <p:spPr>
          <a:xfrm>
            <a:off x="9778558" y="259307"/>
            <a:ext cx="2536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 Black" panose="020B0A04020102020204" pitchFamily="34" charset="0"/>
              </a:rPr>
              <a:t>AI Academy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®</a:t>
            </a:r>
            <a:endParaRPr lang="en-US" sz="24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3" name="Scroll: Vertical 12">
            <a:extLst>
              <a:ext uri="{FF2B5EF4-FFF2-40B4-BE49-F238E27FC236}">
                <a16:creationId xmlns:a16="http://schemas.microsoft.com/office/drawing/2014/main" id="{BB80B18F-2B14-894E-57C6-EC163F824025}"/>
              </a:ext>
            </a:extLst>
          </p:cNvPr>
          <p:cNvSpPr/>
          <p:nvPr/>
        </p:nvSpPr>
        <p:spPr>
          <a:xfrm>
            <a:off x="10459839" y="887102"/>
            <a:ext cx="1091821" cy="873457"/>
          </a:xfrm>
          <a:prstGeom prst="verticalScroll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9C113D-AE55-F3B3-E221-1D8CA4D0EC80}"/>
              </a:ext>
            </a:extLst>
          </p:cNvPr>
          <p:cNvSpPr txBox="1"/>
          <p:nvPr/>
        </p:nvSpPr>
        <p:spPr>
          <a:xfrm>
            <a:off x="1109533" y="259307"/>
            <a:ext cx="34110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Arial Black" panose="020B0A04020102020204" pitchFamily="34" charset="0"/>
              </a:rPr>
              <a:t>Week #7,#8</a:t>
            </a:r>
          </a:p>
        </p:txBody>
      </p:sp>
    </p:spTree>
    <p:extLst>
      <p:ext uri="{BB962C8B-B14F-4D97-AF65-F5344CB8AC3E}">
        <p14:creationId xmlns:p14="http://schemas.microsoft.com/office/powerpoint/2010/main" val="5832965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964B78B-C452-C0EA-BDA4-281D62AC7A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533" y="357783"/>
            <a:ext cx="8447634" cy="63393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D277A71-C5A3-2B53-25AA-A52C92EF6C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44958"/>
            <a:ext cx="1915235" cy="19152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835D244-D79F-8F6B-3481-116553499408}"/>
              </a:ext>
            </a:extLst>
          </p:cNvPr>
          <p:cNvSpPr txBox="1"/>
          <p:nvPr/>
        </p:nvSpPr>
        <p:spPr>
          <a:xfrm>
            <a:off x="9778558" y="259307"/>
            <a:ext cx="2536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 Black" panose="020B0A04020102020204" pitchFamily="34" charset="0"/>
              </a:rPr>
              <a:t>AI Academy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®</a:t>
            </a:r>
            <a:endParaRPr lang="en-US" sz="24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3" name="Scroll: Vertical 12">
            <a:extLst>
              <a:ext uri="{FF2B5EF4-FFF2-40B4-BE49-F238E27FC236}">
                <a16:creationId xmlns:a16="http://schemas.microsoft.com/office/drawing/2014/main" id="{BB80B18F-2B14-894E-57C6-EC163F824025}"/>
              </a:ext>
            </a:extLst>
          </p:cNvPr>
          <p:cNvSpPr/>
          <p:nvPr/>
        </p:nvSpPr>
        <p:spPr>
          <a:xfrm>
            <a:off x="10459839" y="887102"/>
            <a:ext cx="1091821" cy="873457"/>
          </a:xfrm>
          <a:prstGeom prst="verticalScroll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9C113D-AE55-F3B3-E221-1D8CA4D0EC80}"/>
              </a:ext>
            </a:extLst>
          </p:cNvPr>
          <p:cNvSpPr txBox="1"/>
          <p:nvPr/>
        </p:nvSpPr>
        <p:spPr>
          <a:xfrm>
            <a:off x="1109533" y="259307"/>
            <a:ext cx="34110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Arial Black" panose="020B0A04020102020204" pitchFamily="34" charset="0"/>
              </a:rPr>
              <a:t>Week #7,#8</a:t>
            </a:r>
          </a:p>
        </p:txBody>
      </p:sp>
    </p:spTree>
    <p:extLst>
      <p:ext uri="{BB962C8B-B14F-4D97-AF65-F5344CB8AC3E}">
        <p14:creationId xmlns:p14="http://schemas.microsoft.com/office/powerpoint/2010/main" val="2294782908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1456</TotalTime>
  <Words>688</Words>
  <Application>Microsoft Office PowerPoint</Application>
  <PresentationFormat>Widescreen</PresentationFormat>
  <Paragraphs>219</Paragraphs>
  <Slides>68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76" baseType="lpstr">
      <vt:lpstr>Arial</vt:lpstr>
      <vt:lpstr>Arial</vt:lpstr>
      <vt:lpstr>Arial Black</vt:lpstr>
      <vt:lpstr>Times New Roman</vt:lpstr>
      <vt:lpstr>Trebuchet MS</vt:lpstr>
      <vt:lpstr>Wingdings</vt:lpstr>
      <vt:lpstr>Wingdings 3</vt:lpstr>
      <vt:lpstr>Facet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AI Academy 72</dc:creator>
  <cp:lastModifiedBy>Aamir Latif</cp:lastModifiedBy>
  <cp:revision>20</cp:revision>
  <dcterms:created xsi:type="dcterms:W3CDTF">2024-02-12T06:36:04Z</dcterms:created>
  <dcterms:modified xsi:type="dcterms:W3CDTF">2024-05-06T16:38:32Z</dcterms:modified>
</cp:coreProperties>
</file>